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2" r:id="rId3"/>
    <p:sldId id="297" r:id="rId4"/>
    <p:sldId id="296" r:id="rId5"/>
    <p:sldId id="257" r:id="rId6"/>
    <p:sldId id="258"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763AB-3434-436F-989B-D6F4AB4C251F}" v="1" dt="2024-08-24T21:23:10.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snapToGrid="0">
      <p:cViewPr varScale="1">
        <p:scale>
          <a:sx n="113" d="100"/>
          <a:sy n="113" d="100"/>
        </p:scale>
        <p:origin x="4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0F7763AB-3434-436F-989B-D6F4AB4C251F}"/>
    <pc:docChg chg="modSld sldOrd">
      <pc:chgData name="Bess Dunlevy" userId="dd4b9a8537dbe9d0" providerId="LiveId" clId="{0F7763AB-3434-436F-989B-D6F4AB4C251F}" dt="2024-08-24T21:23:10.153" v="4" actId="14826"/>
      <pc:docMkLst>
        <pc:docMk/>
      </pc:docMkLst>
      <pc:sldChg chg="modSp">
        <pc:chgData name="Bess Dunlevy" userId="dd4b9a8537dbe9d0" providerId="LiveId" clId="{0F7763AB-3434-436F-989B-D6F4AB4C251F}" dt="2024-08-24T21:23:10.153" v="4" actId="14826"/>
        <pc:sldMkLst>
          <pc:docMk/>
          <pc:sldMk cId="3027864782" sldId="259"/>
        </pc:sldMkLst>
        <pc:picChg chg="mod">
          <ac:chgData name="Bess Dunlevy" userId="dd4b9a8537dbe9d0" providerId="LiveId" clId="{0F7763AB-3434-436F-989B-D6F4AB4C251F}" dt="2024-08-24T21:23:10.153" v="4" actId="14826"/>
          <ac:picMkLst>
            <pc:docMk/>
            <pc:sldMk cId="3027864782" sldId="259"/>
            <ac:picMk id="6" creationId="{ABD02A50-9820-3742-B0BA-11EA65E4F034}"/>
          </ac:picMkLst>
        </pc:picChg>
      </pc:sldChg>
      <pc:sldChg chg="ord">
        <pc:chgData name="Bess Dunlevy" userId="dd4b9a8537dbe9d0" providerId="LiveId" clId="{0F7763AB-3434-436F-989B-D6F4AB4C251F}" dt="2024-08-24T21:23:00.820" v="3"/>
        <pc:sldMkLst>
          <pc:docMk/>
          <pc:sldMk cId="959968043" sldId="262"/>
        </pc:sldMkLst>
      </pc:sldChg>
      <pc:sldChg chg="ord">
        <pc:chgData name="Bess Dunlevy" userId="dd4b9a8537dbe9d0" providerId="LiveId" clId="{0F7763AB-3434-436F-989B-D6F4AB4C251F}" dt="2024-08-24T21:23:00.820" v="3"/>
        <pc:sldMkLst>
          <pc:docMk/>
          <pc:sldMk cId="727176057" sldId="2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F488D3-55E8-4C9F-B140-094A5CF46267}" type="datetimeFigureOut">
              <a:rPr lang="en-US" smtClean="0"/>
              <a:t>9/21/24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2D6DF3-8A12-4FEE-8156-D0C7464ABFC8}" type="slidenum">
              <a:rPr lang="en-US" smtClean="0"/>
              <a:t>‹#›</a:t>
            </a:fld>
            <a:endParaRPr lang="en-US"/>
          </a:p>
        </p:txBody>
      </p:sp>
    </p:spTree>
    <p:extLst>
      <p:ext uri="{BB962C8B-B14F-4D97-AF65-F5344CB8AC3E}">
        <p14:creationId xmlns:p14="http://schemas.microsoft.com/office/powerpoint/2010/main" val="4014882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CC60-F4C2-0881-F275-482AA782F6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5EB05E-DF79-2BE9-BC53-8F27FA4989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40E567-AB48-CD0F-CF28-745FEAC58A1F}"/>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69EFAF0D-9022-0006-D725-28074B00B3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C1B7B-15C7-5464-D92D-5BA3BEC7293E}"/>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0902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B0C8-FFA1-A3FB-1C80-E6F0A675DD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DEB69-0600-BB1E-F4EB-E848C3D5D6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B59E97-411F-EF00-48A5-5464B5AA80DF}"/>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17B71B2C-7CF2-84E6-AD7F-E30327FD3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437D2-3828-B137-896B-0672F3B6F992}"/>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71358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8984A5-2195-4B5F-2D08-0C8E204CC5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6E191-BB78-C71A-5DCC-C8F35D44A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E650A-300C-D49C-8322-3B1416EF8C2B}"/>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FEE91C45-F52E-F9AA-E442-B663CFEFE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956C7-952B-1179-9920-B84E887F85F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250671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91DB-5D17-3001-DD38-F0FF5D46D7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3DE830-F552-5C41-CEC2-93B3614BD6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34D772-A571-374D-00A4-3E8498C28F0E}"/>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6AF947C6-1049-A8EF-5A1F-5CBE98265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029C6-26AF-BA59-8CD9-578642C1064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627520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B038-D0DE-5884-5E52-51BABA20BA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D2AC25-1082-FBCA-1A59-300E68919D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CED88-D974-9BAD-EB9E-7DDCCD56BC83}"/>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8D9AF40E-FA8D-57F3-6A3A-1CBA28C76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69C76-0CA9-15DB-F70F-8BBDC0EA4573}"/>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4971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EB5C7-BEA2-0DDB-9866-68F25FB80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C03F1-5C3E-94D4-C30E-CA67D1DE1E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89D33A-00C0-020C-5E87-0653EFE73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6D768F-7AF9-D72F-9C50-572E1F658265}"/>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6" name="Footer Placeholder 5">
            <a:extLst>
              <a:ext uri="{FF2B5EF4-FFF2-40B4-BE49-F238E27FC236}">
                <a16:creationId xmlns:a16="http://schemas.microsoft.com/office/drawing/2014/main" id="{4F93A074-37F6-E6B9-8C29-A27FD2D79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9DA3F-0D7D-9995-BB88-3C9A8A3232F1}"/>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9924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3417-C732-D924-B302-13F8B4700C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944FFD-1C88-E43E-31F3-05E59106D8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C5819-D1A8-E5D4-0B52-12C73DA9A2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A87256-4EDD-5D49-3C09-C48271448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C9E99E-7B1F-E684-8540-35DC8AF04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0F0ECC-1074-A9B4-64C8-D47E6B53FD81}"/>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8" name="Footer Placeholder 7">
            <a:extLst>
              <a:ext uri="{FF2B5EF4-FFF2-40B4-BE49-F238E27FC236}">
                <a16:creationId xmlns:a16="http://schemas.microsoft.com/office/drawing/2014/main" id="{E0C67518-14E2-CE06-0747-833EB9E77C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B478F-20BA-AA48-EFB5-4B8129B8A020}"/>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67754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219A-21C4-5352-890A-5FC037E5EA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E19790-7658-9547-5651-EC0045EC65C8}"/>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4" name="Footer Placeholder 3">
            <a:extLst>
              <a:ext uri="{FF2B5EF4-FFF2-40B4-BE49-F238E27FC236}">
                <a16:creationId xmlns:a16="http://schemas.microsoft.com/office/drawing/2014/main" id="{7E3098A1-DF7B-5FCD-D0B9-AEAA7BDF8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1EF0C-541F-7E27-C717-26151EEA2844}"/>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412112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649157-EEC0-EECE-F428-588E429C515F}"/>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3" name="Footer Placeholder 2">
            <a:extLst>
              <a:ext uri="{FF2B5EF4-FFF2-40B4-BE49-F238E27FC236}">
                <a16:creationId xmlns:a16="http://schemas.microsoft.com/office/drawing/2014/main" id="{D3A28940-6B87-6D79-E3A1-2DA04D6678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D91BA-7861-717B-39ED-ABFA1383B50C}"/>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2016197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28F73-A30B-87B6-1FD0-A57450291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C4050E-018F-BE30-48FB-B3F63D872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1634ED-9995-5253-0F1C-0D1DF97BA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9EC4-CD41-D8C9-2DB9-1D19510FE4EC}"/>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6" name="Footer Placeholder 5">
            <a:extLst>
              <a:ext uri="{FF2B5EF4-FFF2-40B4-BE49-F238E27FC236}">
                <a16:creationId xmlns:a16="http://schemas.microsoft.com/office/drawing/2014/main" id="{0C06E200-51B4-A3DB-5740-0C5151757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5B8A75-D33B-B098-D025-387483A11935}"/>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1350306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37DF-0D0D-E99D-919E-8D59730721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624709-A9C2-158E-3794-EDDA6560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C6BEC-F114-90AC-ED5C-740BB82BB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358C4-E4A0-7671-6DBF-9C5B33C67FA3}"/>
              </a:ext>
            </a:extLst>
          </p:cNvPr>
          <p:cNvSpPr>
            <a:spLocks noGrp="1"/>
          </p:cNvSpPr>
          <p:nvPr>
            <p:ph type="dt" sz="half" idx="10"/>
          </p:nvPr>
        </p:nvSpPr>
        <p:spPr/>
        <p:txBody>
          <a:bodyPr/>
          <a:lstStyle/>
          <a:p>
            <a:fld id="{1E252320-CC20-44F6-A043-969DEE5C094A}" type="datetimeFigureOut">
              <a:rPr lang="en-US" smtClean="0"/>
              <a:t>9/21/24</a:t>
            </a:fld>
            <a:endParaRPr lang="en-US"/>
          </a:p>
        </p:txBody>
      </p:sp>
      <p:sp>
        <p:nvSpPr>
          <p:cNvPr id="6" name="Footer Placeholder 5">
            <a:extLst>
              <a:ext uri="{FF2B5EF4-FFF2-40B4-BE49-F238E27FC236}">
                <a16:creationId xmlns:a16="http://schemas.microsoft.com/office/drawing/2014/main" id="{7CF4C53E-DF5C-2CE2-BD8D-2BA51FBFB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55CC0A-2EDF-95D8-3671-344B4585686B}"/>
              </a:ext>
            </a:extLst>
          </p:cNvPr>
          <p:cNvSpPr>
            <a:spLocks noGrp="1"/>
          </p:cNvSpPr>
          <p:nvPr>
            <p:ph type="sldNum" sz="quarter" idx="12"/>
          </p:nvPr>
        </p:nvSpPr>
        <p:spPr/>
        <p:txBody>
          <a:bodyPr/>
          <a:lstStyle/>
          <a:p>
            <a:fld id="{BFE7C6A8-10BB-45D5-A7CD-854D6ECBB81C}" type="slidenum">
              <a:rPr lang="en-US" smtClean="0"/>
              <a:t>‹#›</a:t>
            </a:fld>
            <a:endParaRPr lang="en-US"/>
          </a:p>
        </p:txBody>
      </p:sp>
    </p:spTree>
    <p:extLst>
      <p:ext uri="{BB962C8B-B14F-4D97-AF65-F5344CB8AC3E}">
        <p14:creationId xmlns:p14="http://schemas.microsoft.com/office/powerpoint/2010/main" val="356985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E024-6215-7E76-C1AE-3A37993ACC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87DCA9-544C-8CBE-5357-9BFF5456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331FC-44D6-6868-0504-975B49F94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252320-CC20-44F6-A043-969DEE5C094A}" type="datetimeFigureOut">
              <a:rPr lang="en-US" smtClean="0"/>
              <a:t>9/21/24</a:t>
            </a:fld>
            <a:endParaRPr lang="en-US"/>
          </a:p>
        </p:txBody>
      </p:sp>
      <p:sp>
        <p:nvSpPr>
          <p:cNvPr id="5" name="Footer Placeholder 4">
            <a:extLst>
              <a:ext uri="{FF2B5EF4-FFF2-40B4-BE49-F238E27FC236}">
                <a16:creationId xmlns:a16="http://schemas.microsoft.com/office/drawing/2014/main" id="{CD17670A-773E-A58E-C3D5-D60CA015E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8F04B7D-4D22-8403-D345-8C8F03E66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FE7C6A8-10BB-45D5-A7CD-854D6ECBB81C}" type="slidenum">
              <a:rPr lang="en-US" smtClean="0"/>
              <a:t>‹#›</a:t>
            </a:fld>
            <a:endParaRPr lang="en-US"/>
          </a:p>
        </p:txBody>
      </p:sp>
    </p:spTree>
    <p:extLst>
      <p:ext uri="{BB962C8B-B14F-4D97-AF65-F5344CB8AC3E}">
        <p14:creationId xmlns:p14="http://schemas.microsoft.com/office/powerpoint/2010/main" val="56226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www.smartsheet.com/try-it?trp=12184&amp;utm_source=template-powerpoint&amp;utm_medium=content&amp;utm_campaign=Value+Stream+Future+State+Map-powerpoint-12184&amp;lpa=Value+Stream+Future+State+Map+powerpoint+1218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B0C2E3-3906-7CBB-36ED-4D62AB98C325}"/>
              </a:ext>
            </a:extLst>
          </p:cNvPr>
          <p:cNvSpPr txBox="1"/>
          <p:nvPr/>
        </p:nvSpPr>
        <p:spPr>
          <a:xfrm>
            <a:off x="208379" y="262758"/>
            <a:ext cx="4104640" cy="129266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Value Stream Future State Map Template Example</a:t>
            </a:r>
          </a:p>
        </p:txBody>
      </p:sp>
      <p:sp>
        <p:nvSpPr>
          <p:cNvPr id="3" name="TextBox 3">
            <a:extLst>
              <a:ext uri="{FF2B5EF4-FFF2-40B4-BE49-F238E27FC236}">
                <a16:creationId xmlns:a16="http://schemas.microsoft.com/office/drawing/2014/main" id="{B62D04F0-A926-7C35-C95D-84EF981454EE}"/>
              </a:ext>
            </a:extLst>
          </p:cNvPr>
          <p:cNvSpPr txBox="1"/>
          <p:nvPr/>
        </p:nvSpPr>
        <p:spPr>
          <a:xfrm>
            <a:off x="113161" y="1836519"/>
            <a:ext cx="11366897"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dirty="0">
                <a:solidFill>
                  <a:schemeClr val="tx1">
                    <a:lumMod val="65000"/>
                    <a:lumOff val="35000"/>
                  </a:schemeClr>
                </a:solidFill>
                <a:latin typeface="Century Gothic" panose="020B0502020202020204" pitchFamily="34" charset="0"/>
              </a:rPr>
              <a:t>Use this map to visualize the ideal process flow after improvements and optimizations are implemented. This is to illustrate the "after."</a:t>
            </a:r>
          </a:p>
        </p:txBody>
      </p:sp>
      <p:pic>
        <p:nvPicPr>
          <p:cNvPr id="4" name="Picture 3" descr="A collection of icons with text&#10;&#10;Description automatically generated">
            <a:extLst>
              <a:ext uri="{FF2B5EF4-FFF2-40B4-BE49-F238E27FC236}">
                <a16:creationId xmlns:a16="http://schemas.microsoft.com/office/drawing/2014/main" id="{FD474F43-67B4-AC43-189A-FA45BCE8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210" y="2853074"/>
            <a:ext cx="2488222" cy="2251841"/>
          </a:xfrm>
          <a:prstGeom prst="rect">
            <a:avLst/>
          </a:prstGeom>
        </p:spPr>
      </p:pic>
      <p:pic>
        <p:nvPicPr>
          <p:cNvPr id="6" name="Picture 5">
            <a:extLst>
              <a:ext uri="{FF2B5EF4-FFF2-40B4-BE49-F238E27FC236}">
                <a16:creationId xmlns:a16="http://schemas.microsoft.com/office/drawing/2014/main" id="{ABD02A50-9820-3742-B0BA-11EA65E4F03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2041" y="2614289"/>
            <a:ext cx="7034718" cy="3957773"/>
          </a:xfrm>
          <a:prstGeom prst="rect">
            <a:avLst/>
          </a:prstGeom>
        </p:spPr>
      </p:pic>
      <p:sp>
        <p:nvSpPr>
          <p:cNvPr id="8" name="TextBox 7">
            <a:extLst>
              <a:ext uri="{FF2B5EF4-FFF2-40B4-BE49-F238E27FC236}">
                <a16:creationId xmlns:a16="http://schemas.microsoft.com/office/drawing/2014/main" id="{89E52BD2-7135-6725-BDE5-6D3F04A0D037}"/>
              </a:ext>
            </a:extLst>
          </p:cNvPr>
          <p:cNvSpPr txBox="1"/>
          <p:nvPr/>
        </p:nvSpPr>
        <p:spPr>
          <a:xfrm>
            <a:off x="7466907" y="5377871"/>
            <a:ext cx="4520381" cy="954107"/>
          </a:xfrm>
          <a:prstGeom prst="rect">
            <a:avLst/>
          </a:prstGeom>
          <a:noFill/>
        </p:spPr>
        <p:txBody>
          <a:bodyPr wrap="square">
            <a:spAutoFit/>
          </a:bodyPr>
          <a:lstStyle/>
          <a:p>
            <a:r>
              <a:rPr lang="en-US" sz="1400" dirty="0">
                <a:solidFill>
                  <a:schemeClr val="tx1">
                    <a:lumMod val="65000"/>
                    <a:lumOff val="35000"/>
                  </a:schemeClr>
                </a:solidFill>
                <a:latin typeface="Century Gothic" panose="020B0502020202020204" pitchFamily="34" charset="0"/>
              </a:rPr>
              <a:t>For descriptions,</a:t>
            </a:r>
            <a:r>
              <a:rPr lang="en-US" sz="1400" baseline="0" dirty="0">
                <a:solidFill>
                  <a:schemeClr val="tx1">
                    <a:lumMod val="65000"/>
                    <a:lumOff val="35000"/>
                  </a:schemeClr>
                </a:solidFill>
                <a:latin typeface="Century Gothic" panose="020B0502020202020204" pitchFamily="34" charset="0"/>
              </a:rPr>
              <a:t> see</a:t>
            </a:r>
            <a:r>
              <a:rPr lang="en-US" sz="1400" dirty="0">
                <a:solidFill>
                  <a:schemeClr val="tx1">
                    <a:lumMod val="65000"/>
                    <a:lumOff val="35000"/>
                  </a:schemeClr>
                </a:solidFill>
                <a:latin typeface="Century Gothic" panose="020B0502020202020204" pitchFamily="34" charset="0"/>
              </a:rPr>
              <a:t> </a:t>
            </a:r>
            <a:r>
              <a:rPr lang="en-US" sz="1400" b="1" dirty="0">
                <a:solidFill>
                  <a:schemeClr val="tx1">
                    <a:lumMod val="65000"/>
                    <a:lumOff val="35000"/>
                  </a:schemeClr>
                </a:solidFill>
                <a:latin typeface="Century Gothic" panose="020B0502020202020204" pitchFamily="34" charset="0"/>
              </a:rPr>
              <a:t>VSM Icons Legend </a:t>
            </a:r>
            <a:r>
              <a:rPr lang="en-US" sz="1400" b="0" dirty="0">
                <a:solidFill>
                  <a:schemeClr val="tx1">
                    <a:lumMod val="65000"/>
                    <a:lumOff val="35000"/>
                  </a:schemeClr>
                </a:solidFill>
                <a:latin typeface="Century Gothic" panose="020B0502020202020204" pitchFamily="34" charset="0"/>
              </a:rPr>
              <a:t>on Slide 5</a:t>
            </a:r>
            <a:r>
              <a:rPr lang="en-US" sz="1400" dirty="0">
                <a:solidFill>
                  <a:schemeClr val="tx1">
                    <a:lumMod val="65000"/>
                    <a:lumOff val="35000"/>
                  </a:schemeClr>
                </a:solidFill>
                <a:latin typeface="Century Gothic" panose="020B0502020202020204" pitchFamily="34" charset="0"/>
              </a:rPr>
              <a:t>.</a:t>
            </a:r>
          </a:p>
          <a:p>
            <a:endParaRPr lang="en-US" sz="1400" baseline="0" dirty="0">
              <a:solidFill>
                <a:schemeClr val="tx1">
                  <a:lumMod val="65000"/>
                  <a:lumOff val="35000"/>
                </a:schemeClr>
              </a:solidFill>
              <a:latin typeface="Century Gothic" panose="020B0502020202020204" pitchFamily="34" charset="0"/>
            </a:endParaRPr>
          </a:p>
          <a:p>
            <a:r>
              <a:rPr lang="en-US" sz="1400" baseline="0" dirty="0">
                <a:solidFill>
                  <a:schemeClr val="tx1">
                    <a:lumMod val="65000"/>
                    <a:lumOff val="35000"/>
                  </a:schemeClr>
                </a:solidFill>
                <a:latin typeface="Century Gothic" panose="020B0502020202020204" pitchFamily="34" charset="0"/>
              </a:rPr>
              <a:t>To create your own VSM, copy and paste icons from the </a:t>
            </a:r>
            <a:r>
              <a:rPr lang="en-US" sz="1400" b="1" baseline="0" dirty="0">
                <a:solidFill>
                  <a:schemeClr val="tx1">
                    <a:lumMod val="65000"/>
                    <a:lumOff val="35000"/>
                  </a:schemeClr>
                </a:solidFill>
                <a:latin typeface="Century Gothic" panose="020B0502020202020204" pitchFamily="34" charset="0"/>
              </a:rPr>
              <a:t>VSM Icons </a:t>
            </a:r>
            <a:r>
              <a:rPr lang="en-US" sz="1400" b="0" dirty="0">
                <a:solidFill>
                  <a:schemeClr val="tx1">
                    <a:lumMod val="65000"/>
                    <a:lumOff val="35000"/>
                  </a:schemeClr>
                </a:solidFill>
                <a:latin typeface="Century Gothic" panose="020B0502020202020204" pitchFamily="34" charset="0"/>
              </a:rPr>
              <a:t>on Slide 6</a:t>
            </a:r>
            <a:r>
              <a:rPr lang="en-US" sz="1400" baseline="0" dirty="0">
                <a:solidFill>
                  <a:schemeClr val="tx1">
                    <a:lumMod val="65000"/>
                    <a:lumOff val="35000"/>
                  </a:schemeClr>
                </a:solidFill>
                <a:latin typeface="Century Gothic" panose="020B0502020202020204" pitchFamily="34" charset="0"/>
              </a:rPr>
              <a:t>.</a:t>
            </a:r>
          </a:p>
        </p:txBody>
      </p:sp>
      <p:sp>
        <p:nvSpPr>
          <p:cNvPr id="9" name="Rectangle 8">
            <a:extLst>
              <a:ext uri="{FF2B5EF4-FFF2-40B4-BE49-F238E27FC236}">
                <a16:creationId xmlns:a16="http://schemas.microsoft.com/office/drawing/2014/main" id="{4F1876EE-51DA-2F36-A917-B9F76FCE3EE2}"/>
              </a:ext>
            </a:extLst>
          </p:cNvPr>
          <p:cNvSpPr/>
          <p:nvPr/>
        </p:nvSpPr>
        <p:spPr>
          <a:xfrm>
            <a:off x="7316274" y="2580118"/>
            <a:ext cx="4821649" cy="3957773"/>
          </a:xfrm>
          <a:prstGeom prst="rect">
            <a:avLst/>
          </a:prstGeom>
          <a:noFill/>
          <a:ln w="127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hlinkClick r:id="rId4"/>
            <a:extLst>
              <a:ext uri="{FF2B5EF4-FFF2-40B4-BE49-F238E27FC236}">
                <a16:creationId xmlns:a16="http://schemas.microsoft.com/office/drawing/2014/main" id="{69358EEC-2840-750F-8CC5-8E17738127CF}"/>
              </a:ext>
            </a:extLst>
          </p:cNvPr>
          <p:cNvPicPr>
            <a:picLocks noChangeAspect="1"/>
          </p:cNvPicPr>
          <p:nvPr/>
        </p:nvPicPr>
        <p:blipFill>
          <a:blip r:embed="rId5"/>
          <a:srcRect/>
          <a:stretch/>
        </p:blipFill>
        <p:spPr>
          <a:xfrm>
            <a:off x="8297056" y="402286"/>
            <a:ext cx="3594497" cy="714928"/>
          </a:xfrm>
          <a:prstGeom prst="rect">
            <a:avLst/>
          </a:prstGeom>
        </p:spPr>
      </p:pic>
    </p:spTree>
    <p:extLst>
      <p:ext uri="{BB962C8B-B14F-4D97-AF65-F5344CB8AC3E}">
        <p14:creationId xmlns:p14="http://schemas.microsoft.com/office/powerpoint/2010/main" val="3027864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rgbClr val="E3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DD69619-3F9C-C510-EC44-A23DF1B26C00}"/>
              </a:ext>
            </a:extLst>
          </p:cNvPr>
          <p:cNvSpPr txBox="1"/>
          <p:nvPr/>
        </p:nvSpPr>
        <p:spPr>
          <a:xfrm>
            <a:off x="55549" y="95719"/>
            <a:ext cx="12001772" cy="430887"/>
          </a:xfrm>
          <a:prstGeom prst="rect">
            <a:avLst/>
          </a:prstGeom>
          <a:noFill/>
        </p:spPr>
        <p:txBody>
          <a:bodyPr wrap="square" rtlCol="0">
            <a:spAutoFit/>
          </a:bodyPr>
          <a:lstStyle/>
          <a:p>
            <a:r>
              <a:rPr lang="en-US" sz="2200" b="1" dirty="0">
                <a:solidFill>
                  <a:schemeClr val="tx1">
                    <a:lumMod val="65000"/>
                    <a:lumOff val="35000"/>
                  </a:schemeClr>
                </a:solidFill>
                <a:latin typeface="Century Gothic" panose="020B0502020202020204" pitchFamily="34" charset="0"/>
              </a:rPr>
              <a:t>Value Stream Future State Map</a:t>
            </a:r>
          </a:p>
        </p:txBody>
      </p:sp>
      <p:sp>
        <p:nvSpPr>
          <p:cNvPr id="6" name="TextBox 5">
            <a:extLst>
              <a:ext uri="{FF2B5EF4-FFF2-40B4-BE49-F238E27FC236}">
                <a16:creationId xmlns:a16="http://schemas.microsoft.com/office/drawing/2014/main" id="{EB1225C2-E55D-4F43-53B8-09CC1970B3CF}"/>
              </a:ext>
            </a:extLst>
          </p:cNvPr>
          <p:cNvSpPr txBox="1"/>
          <p:nvPr/>
        </p:nvSpPr>
        <p:spPr>
          <a:xfrm>
            <a:off x="55548" y="622325"/>
            <a:ext cx="11916711" cy="369332"/>
          </a:xfrm>
          <a:prstGeom prst="rect">
            <a:avLst/>
          </a:prstGeom>
          <a:noFill/>
        </p:spPr>
        <p:txBody>
          <a:bodyPr wrap="square">
            <a:spAutoFit/>
          </a:bodyPr>
          <a:lstStyle/>
          <a:p>
            <a:r>
              <a:rPr lang="en-US" sz="1800" baseline="0" dirty="0">
                <a:solidFill>
                  <a:schemeClr val="tx1">
                    <a:lumMod val="65000"/>
                    <a:lumOff val="35000"/>
                  </a:schemeClr>
                </a:solidFill>
                <a:latin typeface="Century Gothic" panose="020B0502020202020204" pitchFamily="34" charset="0"/>
              </a:rPr>
              <a:t>To create your own VSM, copy and paste icons from the </a:t>
            </a:r>
            <a:r>
              <a:rPr lang="en-US" sz="1800" b="1" baseline="0" dirty="0">
                <a:solidFill>
                  <a:schemeClr val="tx1">
                    <a:lumMod val="65000"/>
                    <a:lumOff val="35000"/>
                  </a:schemeClr>
                </a:solidFill>
                <a:latin typeface="Century Gothic" panose="020B0502020202020204" pitchFamily="34" charset="0"/>
              </a:rPr>
              <a:t>VSM Icons </a:t>
            </a:r>
            <a:r>
              <a:rPr lang="en-US" sz="1800" b="0" dirty="0">
                <a:solidFill>
                  <a:schemeClr val="tx1">
                    <a:lumMod val="65000"/>
                    <a:lumOff val="35000"/>
                  </a:schemeClr>
                </a:solidFill>
                <a:latin typeface="Century Gothic" panose="020B0502020202020204" pitchFamily="34" charset="0"/>
              </a:rPr>
              <a:t>on Slide 6</a:t>
            </a:r>
            <a:r>
              <a:rPr lang="en-US" sz="1800" baseline="0" dirty="0">
                <a:solidFill>
                  <a:schemeClr val="tx1">
                    <a:lumMod val="65000"/>
                    <a:lumOff val="35000"/>
                  </a:schemeClr>
                </a:solidFill>
                <a:latin typeface="Century Gothic" panose="020B0502020202020204" pitchFamily="34" charset="0"/>
              </a:rPr>
              <a:t>.</a:t>
            </a:r>
          </a:p>
        </p:txBody>
      </p:sp>
    </p:spTree>
    <p:extLst>
      <p:ext uri="{BB962C8B-B14F-4D97-AF65-F5344CB8AC3E}">
        <p14:creationId xmlns:p14="http://schemas.microsoft.com/office/powerpoint/2010/main" val="95996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5F5596CA-DEC6-4E74-10DD-AE124BB3F1FB}"/>
              </a:ext>
            </a:extLst>
          </p:cNvPr>
          <p:cNvSpPr/>
          <p:nvPr/>
        </p:nvSpPr>
        <p:spPr>
          <a:xfrm>
            <a:off x="0" y="0"/>
            <a:ext cx="12192000" cy="6858000"/>
          </a:xfrm>
          <a:prstGeom prst="rect">
            <a:avLst/>
          </a:prstGeom>
          <a:solidFill>
            <a:srgbClr val="E3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1DBFB4D5-5CCE-D1DC-0EEA-C80725DA5751}"/>
              </a:ext>
            </a:extLst>
          </p:cNvPr>
          <p:cNvSpPr txBox="1"/>
          <p:nvPr/>
        </p:nvSpPr>
        <p:spPr>
          <a:xfrm>
            <a:off x="114153" y="257396"/>
            <a:ext cx="257175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3200" dirty="0">
                <a:solidFill>
                  <a:schemeClr val="tx1">
                    <a:lumMod val="65000"/>
                    <a:lumOff val="35000"/>
                  </a:schemeClr>
                </a:solidFill>
                <a:latin typeface="Century Gothic" panose="020B0502020202020204" pitchFamily="34" charset="0"/>
              </a:rPr>
              <a:t>NOTES</a:t>
            </a:r>
          </a:p>
        </p:txBody>
      </p:sp>
    </p:spTree>
    <p:extLst>
      <p:ext uri="{BB962C8B-B14F-4D97-AF65-F5344CB8AC3E}">
        <p14:creationId xmlns:p14="http://schemas.microsoft.com/office/powerpoint/2010/main" val="72717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a:extLst>
              <a:ext uri="{FF2B5EF4-FFF2-40B4-BE49-F238E27FC236}">
                <a16:creationId xmlns:a16="http://schemas.microsoft.com/office/drawing/2014/main" id="{650564D4-972D-D340-49A9-37F376AB8B5C}"/>
              </a:ext>
            </a:extLst>
          </p:cNvPr>
          <p:cNvSpPr/>
          <p:nvPr/>
        </p:nvSpPr>
        <p:spPr>
          <a:xfrm>
            <a:off x="0" y="0"/>
            <a:ext cx="12192000" cy="6858000"/>
          </a:xfrm>
          <a:prstGeom prst="rect">
            <a:avLst/>
          </a:prstGeom>
          <a:solidFill>
            <a:srgbClr val="E3E7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a:extLst>
              <a:ext uri="{FF2B5EF4-FFF2-40B4-BE49-F238E27FC236}">
                <a16:creationId xmlns:a16="http://schemas.microsoft.com/office/drawing/2014/main" id="{F1893416-C9B1-1DA3-F0E8-209ED736854C}"/>
              </a:ext>
            </a:extLst>
          </p:cNvPr>
          <p:cNvSpPr txBox="1"/>
          <p:nvPr/>
        </p:nvSpPr>
        <p:spPr>
          <a:xfrm>
            <a:off x="10496647" y="5824943"/>
            <a:ext cx="1695353" cy="954107"/>
          </a:xfrm>
          <a:prstGeom prst="rect">
            <a:avLst/>
          </a:prstGeom>
          <a:noFill/>
        </p:spPr>
        <p:txBody>
          <a:bodyPr wrap="square" rtlCol="0">
            <a:spAutoFit/>
          </a:bodyPr>
          <a:lstStyle/>
          <a:p>
            <a:r>
              <a:rPr lang="en-US" sz="1400" b="1" dirty="0">
                <a:solidFill>
                  <a:schemeClr val="tx1">
                    <a:lumMod val="65000"/>
                    <a:lumOff val="35000"/>
                  </a:schemeClr>
                </a:solidFill>
                <a:latin typeface="Century Gothic" panose="020B0502020202020204" pitchFamily="34" charset="0"/>
              </a:rPr>
              <a:t>Value Stream Future State Map Template Example</a:t>
            </a:r>
          </a:p>
        </p:txBody>
      </p:sp>
      <p:sp>
        <p:nvSpPr>
          <p:cNvPr id="3" name="Arrow: Down 2">
            <a:extLst>
              <a:ext uri="{FF2B5EF4-FFF2-40B4-BE49-F238E27FC236}">
                <a16:creationId xmlns:a16="http://schemas.microsoft.com/office/drawing/2014/main" id="{8C5F5469-BA3B-4052-A1A4-925CB52EAB53}"/>
              </a:ext>
            </a:extLst>
          </p:cNvPr>
          <p:cNvSpPr/>
          <p:nvPr/>
        </p:nvSpPr>
        <p:spPr>
          <a:xfrm rot="19719803">
            <a:off x="1262483" y="1459458"/>
            <a:ext cx="342900" cy="2846387"/>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4" name="Straight Connector 3">
            <a:extLst>
              <a:ext uri="{FF2B5EF4-FFF2-40B4-BE49-F238E27FC236}">
                <a16:creationId xmlns:a16="http://schemas.microsoft.com/office/drawing/2014/main" id="{E05A9282-AB9A-4A50-87AD-0B85AC186014}"/>
              </a:ext>
            </a:extLst>
          </p:cNvPr>
          <p:cNvCxnSpPr/>
          <p:nvPr/>
        </p:nvCxnSpPr>
        <p:spPr>
          <a:xfrm>
            <a:off x="3300423" y="4213169"/>
            <a:ext cx="19335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5" name="TextBox 7">
            <a:extLst>
              <a:ext uri="{FF2B5EF4-FFF2-40B4-BE49-F238E27FC236}">
                <a16:creationId xmlns:a16="http://schemas.microsoft.com/office/drawing/2014/main" id="{7499FD4E-B5F6-491C-BD29-C7A6ACBFD74D}"/>
              </a:ext>
            </a:extLst>
          </p:cNvPr>
          <p:cNvSpPr txBox="1"/>
          <p:nvPr/>
        </p:nvSpPr>
        <p:spPr>
          <a:xfrm>
            <a:off x="3443680" y="3946364"/>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2-3 days</a:t>
            </a:r>
          </a:p>
        </p:txBody>
      </p:sp>
      <p:cxnSp>
        <p:nvCxnSpPr>
          <p:cNvPr id="6" name="Straight Connector 5">
            <a:extLst>
              <a:ext uri="{FF2B5EF4-FFF2-40B4-BE49-F238E27FC236}">
                <a16:creationId xmlns:a16="http://schemas.microsoft.com/office/drawing/2014/main" id="{14A1C614-BFC7-473F-B04F-D07B876026B3}"/>
              </a:ext>
            </a:extLst>
          </p:cNvPr>
          <p:cNvCxnSpPr/>
          <p:nvPr/>
        </p:nvCxnSpPr>
        <p:spPr>
          <a:xfrm>
            <a:off x="5243905" y="4213064"/>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7" name="Arrow: Down 6">
            <a:extLst>
              <a:ext uri="{FF2B5EF4-FFF2-40B4-BE49-F238E27FC236}">
                <a16:creationId xmlns:a16="http://schemas.microsoft.com/office/drawing/2014/main" id="{EFC5DE37-AB86-48CE-8D38-9200933D0A77}"/>
              </a:ext>
            </a:extLst>
          </p:cNvPr>
          <p:cNvSpPr/>
          <p:nvPr/>
        </p:nvSpPr>
        <p:spPr>
          <a:xfrm rot="10800000">
            <a:off x="10654666" y="1755564"/>
            <a:ext cx="342900" cy="1600200"/>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Arrow: Down 10">
            <a:extLst>
              <a:ext uri="{FF2B5EF4-FFF2-40B4-BE49-F238E27FC236}">
                <a16:creationId xmlns:a16="http://schemas.microsoft.com/office/drawing/2014/main" id="{A6150652-61A1-402D-90EB-3E11662A3C9E}"/>
              </a:ext>
            </a:extLst>
          </p:cNvPr>
          <p:cNvSpPr/>
          <p:nvPr/>
        </p:nvSpPr>
        <p:spPr>
          <a:xfrm rot="5400000">
            <a:off x="8188695" y="209627"/>
            <a:ext cx="342900" cy="1600200"/>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Arrow: Down 11">
            <a:extLst>
              <a:ext uri="{FF2B5EF4-FFF2-40B4-BE49-F238E27FC236}">
                <a16:creationId xmlns:a16="http://schemas.microsoft.com/office/drawing/2014/main" id="{DB6B692B-5E6C-4C94-A149-FA14C1633950}"/>
              </a:ext>
            </a:extLst>
          </p:cNvPr>
          <p:cNvSpPr/>
          <p:nvPr/>
        </p:nvSpPr>
        <p:spPr>
          <a:xfrm rot="5400000">
            <a:off x="3102345" y="104852"/>
            <a:ext cx="342900" cy="1600200"/>
          </a:xfrm>
          <a:prstGeom prst="down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TextBox 21">
            <a:extLst>
              <a:ext uri="{FF2B5EF4-FFF2-40B4-BE49-F238E27FC236}">
                <a16:creationId xmlns:a16="http://schemas.microsoft.com/office/drawing/2014/main" id="{6E249A48-F145-43EA-B1DC-A8C76ED1EB7B}"/>
              </a:ext>
            </a:extLst>
          </p:cNvPr>
          <p:cNvSpPr txBox="1"/>
          <p:nvPr/>
        </p:nvSpPr>
        <p:spPr>
          <a:xfrm>
            <a:off x="7540995" y="390602"/>
            <a:ext cx="16383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sp>
        <p:nvSpPr>
          <p:cNvPr id="14" name="TextBox 22">
            <a:extLst>
              <a:ext uri="{FF2B5EF4-FFF2-40B4-BE49-F238E27FC236}">
                <a16:creationId xmlns:a16="http://schemas.microsoft.com/office/drawing/2014/main" id="{BD793A8D-F090-4790-8BE2-34B2A2FF5137}"/>
              </a:ext>
            </a:extLst>
          </p:cNvPr>
          <p:cNvSpPr txBox="1"/>
          <p:nvPr/>
        </p:nvSpPr>
        <p:spPr>
          <a:xfrm>
            <a:off x="2426070" y="409652"/>
            <a:ext cx="16383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latin typeface="Century Gothic" panose="020B0502020202020204" pitchFamily="34" charset="0"/>
              </a:rPr>
              <a:t>Forecast</a:t>
            </a:r>
          </a:p>
        </p:txBody>
      </p:sp>
      <p:sp>
        <p:nvSpPr>
          <p:cNvPr id="15" name="TextBox 23">
            <a:extLst>
              <a:ext uri="{FF2B5EF4-FFF2-40B4-BE49-F238E27FC236}">
                <a16:creationId xmlns:a16="http://schemas.microsoft.com/office/drawing/2014/main" id="{A0FD5320-CE02-4ADC-90FB-D7DB6AACBCDA}"/>
              </a:ext>
            </a:extLst>
          </p:cNvPr>
          <p:cNvSpPr txBox="1"/>
          <p:nvPr/>
        </p:nvSpPr>
        <p:spPr>
          <a:xfrm>
            <a:off x="1244563" y="2383124"/>
            <a:ext cx="12192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sp>
        <p:nvSpPr>
          <p:cNvPr id="16" name="TextBox 24">
            <a:extLst>
              <a:ext uri="{FF2B5EF4-FFF2-40B4-BE49-F238E27FC236}">
                <a16:creationId xmlns:a16="http://schemas.microsoft.com/office/drawing/2014/main" id="{A884B0C1-40B5-407A-AE87-52041C2096E2}"/>
              </a:ext>
            </a:extLst>
          </p:cNvPr>
          <p:cNvSpPr txBox="1"/>
          <p:nvPr/>
        </p:nvSpPr>
        <p:spPr>
          <a:xfrm>
            <a:off x="10902316" y="1822239"/>
            <a:ext cx="12192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a:t>
            </a:r>
          </a:p>
        </p:txBody>
      </p:sp>
      <p:cxnSp>
        <p:nvCxnSpPr>
          <p:cNvPr id="17" name="Straight Arrow Connector 16">
            <a:extLst>
              <a:ext uri="{FF2B5EF4-FFF2-40B4-BE49-F238E27FC236}">
                <a16:creationId xmlns:a16="http://schemas.microsoft.com/office/drawing/2014/main" id="{EDC63E86-1F04-40FD-8CFA-954C0FA61C75}"/>
              </a:ext>
            </a:extLst>
          </p:cNvPr>
          <p:cNvCxnSpPr/>
          <p:nvPr/>
        </p:nvCxnSpPr>
        <p:spPr>
          <a:xfrm>
            <a:off x="6558069" y="1220526"/>
            <a:ext cx="1238250" cy="12192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29">
            <a:extLst>
              <a:ext uri="{FF2B5EF4-FFF2-40B4-BE49-F238E27FC236}">
                <a16:creationId xmlns:a16="http://schemas.microsoft.com/office/drawing/2014/main" id="{47C8566C-0F48-437C-AF87-D870EAD1A99B}"/>
              </a:ext>
            </a:extLst>
          </p:cNvPr>
          <p:cNvSpPr txBox="1"/>
          <p:nvPr/>
        </p:nvSpPr>
        <p:spPr>
          <a:xfrm>
            <a:off x="6967644" y="1344351"/>
            <a:ext cx="1638300"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latin typeface="Century Gothic" panose="020B0502020202020204" pitchFamily="34" charset="0"/>
              </a:rPr>
              <a:t>Daily Order</a:t>
            </a:r>
          </a:p>
        </p:txBody>
      </p:sp>
      <p:cxnSp>
        <p:nvCxnSpPr>
          <p:cNvPr id="19" name="Straight Arrow Connector 18">
            <a:extLst>
              <a:ext uri="{FF2B5EF4-FFF2-40B4-BE49-F238E27FC236}">
                <a16:creationId xmlns:a16="http://schemas.microsoft.com/office/drawing/2014/main" id="{DBD6F16C-25C9-4CDC-BCBB-A285D690F60C}"/>
              </a:ext>
            </a:extLst>
          </p:cNvPr>
          <p:cNvCxnSpPr>
            <a:cxnSpLocks/>
          </p:cNvCxnSpPr>
          <p:nvPr/>
        </p:nvCxnSpPr>
        <p:spPr>
          <a:xfrm flipV="1">
            <a:off x="3411802" y="1338875"/>
            <a:ext cx="1079924" cy="124142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A0525E74-E0D5-339A-CCFA-E821672E60A5}"/>
              </a:ext>
            </a:extLst>
          </p:cNvPr>
          <p:cNvGrpSpPr/>
          <p:nvPr/>
        </p:nvGrpSpPr>
        <p:grpSpPr>
          <a:xfrm>
            <a:off x="2172657" y="4252493"/>
            <a:ext cx="476250" cy="1524000"/>
            <a:chOff x="1085850" y="7124700"/>
            <a:chExt cx="476250" cy="1524000"/>
          </a:xfrm>
        </p:grpSpPr>
        <p:cxnSp>
          <p:nvCxnSpPr>
            <p:cNvPr id="21" name="Straight Connector 20">
              <a:extLst>
                <a:ext uri="{FF2B5EF4-FFF2-40B4-BE49-F238E27FC236}">
                  <a16:creationId xmlns:a16="http://schemas.microsoft.com/office/drawing/2014/main" id="{1AD8366B-50E8-EF62-A81A-D54B2BDC4799}"/>
                </a:ext>
              </a:extLst>
            </p:cNvPr>
            <p:cNvCxnSpPr/>
            <p:nvPr/>
          </p:nvCxnSpPr>
          <p:spPr>
            <a:xfrm>
              <a:off x="1562100" y="7124700"/>
              <a:ext cx="0" cy="1524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BD135B15-4170-D1DE-9546-519B38C16AB7}"/>
                </a:ext>
              </a:extLst>
            </p:cNvPr>
            <p:cNvCxnSpPr/>
            <p:nvPr/>
          </p:nvCxnSpPr>
          <p:spPr>
            <a:xfrm flipH="1">
              <a:off x="1095375" y="713422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D09EBCEF-5615-113D-D3D2-C7A993C6DF7E}"/>
                </a:ext>
              </a:extLst>
            </p:cNvPr>
            <p:cNvCxnSpPr/>
            <p:nvPr/>
          </p:nvCxnSpPr>
          <p:spPr>
            <a:xfrm flipH="1">
              <a:off x="1085850" y="7620000"/>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08F3B49-B878-8F04-8428-A2C7E31915E1}"/>
                </a:ext>
              </a:extLst>
            </p:cNvPr>
            <p:cNvCxnSpPr/>
            <p:nvPr/>
          </p:nvCxnSpPr>
          <p:spPr>
            <a:xfrm flipH="1">
              <a:off x="1085850" y="8134350"/>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5BA7FBF-5F6A-959F-072B-ECF8603D1B18}"/>
                </a:ext>
              </a:extLst>
            </p:cNvPr>
            <p:cNvCxnSpPr/>
            <p:nvPr/>
          </p:nvCxnSpPr>
          <p:spPr>
            <a:xfrm flipH="1">
              <a:off x="1095375" y="8629650"/>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F7591A9C-93C9-EF1F-CC1B-E2C7D5E5F34B}"/>
              </a:ext>
            </a:extLst>
          </p:cNvPr>
          <p:cNvGrpSpPr/>
          <p:nvPr/>
        </p:nvGrpSpPr>
        <p:grpSpPr>
          <a:xfrm>
            <a:off x="2718833" y="3272371"/>
            <a:ext cx="1181100" cy="533400"/>
            <a:chOff x="0" y="0"/>
            <a:chExt cx="1181100" cy="533400"/>
          </a:xfrm>
        </p:grpSpPr>
        <p:cxnSp>
          <p:nvCxnSpPr>
            <p:cNvPr id="27" name="Straight Connector 26">
              <a:extLst>
                <a:ext uri="{FF2B5EF4-FFF2-40B4-BE49-F238E27FC236}">
                  <a16:creationId xmlns:a16="http://schemas.microsoft.com/office/drawing/2014/main" id="{DDDF4C50-F84E-05A7-64E9-9A9DB62D8C88}"/>
                </a:ext>
              </a:extLst>
            </p:cNvPr>
            <p:cNvCxnSpPr/>
            <p:nvPr/>
          </p:nvCxnSpPr>
          <p:spPr>
            <a:xfrm>
              <a:off x="0" y="0"/>
              <a:ext cx="285750" cy="5334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E5FCC61-B780-5737-4210-98C84310B7E1}"/>
                </a:ext>
              </a:extLst>
            </p:cNvPr>
            <p:cNvCxnSpPr/>
            <p:nvPr/>
          </p:nvCxnSpPr>
          <p:spPr>
            <a:xfrm flipH="1">
              <a:off x="962025" y="0"/>
              <a:ext cx="219075" cy="51435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4CBD17C-3018-EB8D-1BC6-1AD936A8345E}"/>
                </a:ext>
              </a:extLst>
            </p:cNvPr>
            <p:cNvCxnSpPr/>
            <p:nvPr/>
          </p:nvCxnSpPr>
          <p:spPr>
            <a:xfrm>
              <a:off x="295275" y="523875"/>
              <a:ext cx="6762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943D3ED-FD65-0B19-04CA-18275BE2CF80}"/>
                </a:ext>
              </a:extLst>
            </p:cNvPr>
            <p:cNvCxnSpPr/>
            <p:nvPr/>
          </p:nvCxnSpPr>
          <p:spPr>
            <a:xfrm>
              <a:off x="600075" y="533400"/>
              <a:ext cx="0" cy="3714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31" name="Straight Connector 30">
            <a:extLst>
              <a:ext uri="{FF2B5EF4-FFF2-40B4-BE49-F238E27FC236}">
                <a16:creationId xmlns:a16="http://schemas.microsoft.com/office/drawing/2014/main" id="{456D139E-9C82-482E-8CC8-BBE4F47F0755}"/>
              </a:ext>
            </a:extLst>
          </p:cNvPr>
          <p:cNvCxnSpPr/>
          <p:nvPr/>
        </p:nvCxnSpPr>
        <p:spPr>
          <a:xfrm>
            <a:off x="5224855" y="4736939"/>
            <a:ext cx="19621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2" name="TextBox 45">
            <a:extLst>
              <a:ext uri="{FF2B5EF4-FFF2-40B4-BE49-F238E27FC236}">
                <a16:creationId xmlns:a16="http://schemas.microsoft.com/office/drawing/2014/main" id="{8825D6C1-C5C8-468A-B3D5-AD2DF19E65EC}"/>
              </a:ext>
            </a:extLst>
          </p:cNvPr>
          <p:cNvSpPr txBox="1"/>
          <p:nvPr/>
        </p:nvSpPr>
        <p:spPr>
          <a:xfrm>
            <a:off x="5386780" y="4460714"/>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300 seconds</a:t>
            </a:r>
          </a:p>
        </p:txBody>
      </p:sp>
      <p:cxnSp>
        <p:nvCxnSpPr>
          <p:cNvPr id="33" name="Straight Connector 32">
            <a:extLst>
              <a:ext uri="{FF2B5EF4-FFF2-40B4-BE49-F238E27FC236}">
                <a16:creationId xmlns:a16="http://schemas.microsoft.com/office/drawing/2014/main" id="{85FD7033-B39F-4ABF-A175-CB1C9484912C}"/>
              </a:ext>
            </a:extLst>
          </p:cNvPr>
          <p:cNvCxnSpPr/>
          <p:nvPr/>
        </p:nvCxnSpPr>
        <p:spPr>
          <a:xfrm>
            <a:off x="7177480" y="4241639"/>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3FF48D11-B944-45B7-AEED-5F224564C5E5}"/>
              </a:ext>
            </a:extLst>
          </p:cNvPr>
          <p:cNvCxnSpPr/>
          <p:nvPr/>
        </p:nvCxnSpPr>
        <p:spPr>
          <a:xfrm>
            <a:off x="7177480" y="4232114"/>
            <a:ext cx="4676775" cy="1905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0EA56AEA-0B50-400E-A7DB-4CA4F43D4728}"/>
              </a:ext>
            </a:extLst>
          </p:cNvPr>
          <p:cNvSpPr/>
          <p:nvPr/>
        </p:nvSpPr>
        <p:spPr>
          <a:xfrm>
            <a:off x="10101655" y="3572081"/>
            <a:ext cx="1752600" cy="533399"/>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PRODUCTION LEAD TIME: 3.3 days</a:t>
            </a:r>
          </a:p>
        </p:txBody>
      </p:sp>
      <p:sp>
        <p:nvSpPr>
          <p:cNvPr id="36" name="Rectangle 35">
            <a:extLst>
              <a:ext uri="{FF2B5EF4-FFF2-40B4-BE49-F238E27FC236}">
                <a16:creationId xmlns:a16="http://schemas.microsoft.com/office/drawing/2014/main" id="{DF8DFCFA-8A7E-4C7C-A16F-93C05BA735F6}"/>
              </a:ext>
            </a:extLst>
          </p:cNvPr>
          <p:cNvSpPr/>
          <p:nvPr/>
        </p:nvSpPr>
        <p:spPr>
          <a:xfrm>
            <a:off x="10084719" y="4338899"/>
            <a:ext cx="1752600" cy="51371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dirty="0">
                <a:solidFill>
                  <a:schemeClr val="tx1">
                    <a:lumMod val="65000"/>
                    <a:lumOff val="35000"/>
                  </a:schemeClr>
                </a:solidFill>
                <a:latin typeface="Century Gothic" panose="020B0502020202020204" pitchFamily="34" charset="0"/>
              </a:rPr>
              <a:t>PROCESSING TIME: 300 seconds</a:t>
            </a:r>
          </a:p>
        </p:txBody>
      </p:sp>
      <p:sp>
        <p:nvSpPr>
          <p:cNvPr id="37" name="TextBox 50">
            <a:extLst>
              <a:ext uri="{FF2B5EF4-FFF2-40B4-BE49-F238E27FC236}">
                <a16:creationId xmlns:a16="http://schemas.microsoft.com/office/drawing/2014/main" id="{A9605208-3692-4C06-AE0B-E126C4002417}"/>
              </a:ext>
            </a:extLst>
          </p:cNvPr>
          <p:cNvSpPr txBox="1"/>
          <p:nvPr/>
        </p:nvSpPr>
        <p:spPr>
          <a:xfrm>
            <a:off x="7466668" y="3929816"/>
            <a:ext cx="287655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dirty="0">
                <a:solidFill>
                  <a:schemeClr val="accent5">
                    <a:lumMod val="75000"/>
                  </a:schemeClr>
                </a:solidFill>
                <a:latin typeface="Century Gothic" panose="020B0502020202020204" pitchFamily="34" charset="0"/>
              </a:rPr>
              <a:t>3 days</a:t>
            </a:r>
          </a:p>
        </p:txBody>
      </p:sp>
      <p:cxnSp>
        <p:nvCxnSpPr>
          <p:cNvPr id="38" name="Straight Connector 37">
            <a:extLst>
              <a:ext uri="{FF2B5EF4-FFF2-40B4-BE49-F238E27FC236}">
                <a16:creationId xmlns:a16="http://schemas.microsoft.com/office/drawing/2014/main" id="{14A27F04-D65A-4337-9FA0-3F71CBFDC00A}"/>
              </a:ext>
            </a:extLst>
          </p:cNvPr>
          <p:cNvCxnSpPr/>
          <p:nvPr/>
        </p:nvCxnSpPr>
        <p:spPr>
          <a:xfrm>
            <a:off x="1354507" y="6206915"/>
            <a:ext cx="1933575" cy="9525"/>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39" name="TextBox 52">
            <a:extLst>
              <a:ext uri="{FF2B5EF4-FFF2-40B4-BE49-F238E27FC236}">
                <a16:creationId xmlns:a16="http://schemas.microsoft.com/office/drawing/2014/main" id="{CB8E5440-C10C-4FE9-B511-2138B099E014}"/>
              </a:ext>
            </a:extLst>
          </p:cNvPr>
          <p:cNvSpPr txBox="1"/>
          <p:nvPr/>
        </p:nvSpPr>
        <p:spPr>
          <a:xfrm>
            <a:off x="1487857" y="5940215"/>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dirty="0">
                <a:solidFill>
                  <a:schemeClr val="accent5">
                    <a:lumMod val="75000"/>
                  </a:schemeClr>
                </a:solidFill>
                <a:latin typeface="Century Gothic" panose="020B0502020202020204" pitchFamily="34" charset="0"/>
              </a:rPr>
              <a:t>1-2 days</a:t>
            </a:r>
          </a:p>
        </p:txBody>
      </p:sp>
      <p:cxnSp>
        <p:nvCxnSpPr>
          <p:cNvPr id="40" name="Straight Connector 39">
            <a:extLst>
              <a:ext uri="{FF2B5EF4-FFF2-40B4-BE49-F238E27FC236}">
                <a16:creationId xmlns:a16="http://schemas.microsoft.com/office/drawing/2014/main" id="{A85A014C-17E1-4A90-A183-9580FD9F650F}"/>
              </a:ext>
            </a:extLst>
          </p:cNvPr>
          <p:cNvCxnSpPr/>
          <p:nvPr/>
        </p:nvCxnSpPr>
        <p:spPr>
          <a:xfrm>
            <a:off x="3288082" y="6206915"/>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0D265936-B3D2-4B30-B781-FE7DF9F0546E}"/>
              </a:ext>
            </a:extLst>
          </p:cNvPr>
          <p:cNvCxnSpPr/>
          <p:nvPr/>
        </p:nvCxnSpPr>
        <p:spPr>
          <a:xfrm>
            <a:off x="3275755" y="6719769"/>
            <a:ext cx="1962150"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42" name="TextBox 55">
            <a:extLst>
              <a:ext uri="{FF2B5EF4-FFF2-40B4-BE49-F238E27FC236}">
                <a16:creationId xmlns:a16="http://schemas.microsoft.com/office/drawing/2014/main" id="{C3B56536-D42D-4AF6-8B82-9FE4FDAE91F3}"/>
              </a:ext>
            </a:extLst>
          </p:cNvPr>
          <p:cNvSpPr txBox="1"/>
          <p:nvPr/>
        </p:nvSpPr>
        <p:spPr>
          <a:xfrm>
            <a:off x="3430957" y="6454565"/>
            <a:ext cx="1762125" cy="228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125 seconds</a:t>
            </a:r>
          </a:p>
        </p:txBody>
      </p:sp>
      <p:cxnSp>
        <p:nvCxnSpPr>
          <p:cNvPr id="43" name="Straight Connector 42">
            <a:extLst>
              <a:ext uri="{FF2B5EF4-FFF2-40B4-BE49-F238E27FC236}">
                <a16:creationId xmlns:a16="http://schemas.microsoft.com/office/drawing/2014/main" id="{094DB865-2195-4A1B-96C1-9ECA44E6C846}"/>
              </a:ext>
            </a:extLst>
          </p:cNvPr>
          <p:cNvCxnSpPr/>
          <p:nvPr/>
        </p:nvCxnSpPr>
        <p:spPr>
          <a:xfrm>
            <a:off x="5228380" y="6224469"/>
            <a:ext cx="0" cy="50482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F760EF5-D920-4F3B-885B-4AABEE9C1FD8}"/>
              </a:ext>
            </a:extLst>
          </p:cNvPr>
          <p:cNvCxnSpPr/>
          <p:nvPr/>
        </p:nvCxnSpPr>
        <p:spPr>
          <a:xfrm>
            <a:off x="5221657" y="6225965"/>
            <a:ext cx="4676775" cy="1905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F5651FD-8493-456D-93AC-E7F000A3C24F}"/>
              </a:ext>
            </a:extLst>
          </p:cNvPr>
          <p:cNvSpPr/>
          <p:nvPr/>
        </p:nvSpPr>
        <p:spPr>
          <a:xfrm>
            <a:off x="7931520" y="5658711"/>
            <a:ext cx="1752600" cy="475611"/>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a:solidFill>
                  <a:schemeClr val="tx1">
                    <a:lumMod val="65000"/>
                    <a:lumOff val="35000"/>
                  </a:schemeClr>
                </a:solidFill>
                <a:latin typeface="Century Gothic" panose="020B0502020202020204" pitchFamily="34" charset="0"/>
              </a:rPr>
              <a:t>PRODUCTION LEAD TIME: 2.5 days</a:t>
            </a:r>
          </a:p>
        </p:txBody>
      </p:sp>
      <p:sp>
        <p:nvSpPr>
          <p:cNvPr id="46" name="Rectangle 45">
            <a:extLst>
              <a:ext uri="{FF2B5EF4-FFF2-40B4-BE49-F238E27FC236}">
                <a16:creationId xmlns:a16="http://schemas.microsoft.com/office/drawing/2014/main" id="{952160BF-BEAF-454B-A1B8-3ECE644095EB}"/>
              </a:ext>
            </a:extLst>
          </p:cNvPr>
          <p:cNvSpPr/>
          <p:nvPr/>
        </p:nvSpPr>
        <p:spPr>
          <a:xfrm>
            <a:off x="7947307" y="6330186"/>
            <a:ext cx="1752600" cy="430969"/>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dirty="0">
                <a:solidFill>
                  <a:schemeClr val="tx1">
                    <a:lumMod val="65000"/>
                    <a:lumOff val="35000"/>
                  </a:schemeClr>
                </a:solidFill>
                <a:latin typeface="Century Gothic" panose="020B0502020202020204" pitchFamily="34" charset="0"/>
              </a:rPr>
              <a:t>PROCESSING TIME: 125 seconds</a:t>
            </a:r>
          </a:p>
        </p:txBody>
      </p:sp>
      <p:sp>
        <p:nvSpPr>
          <p:cNvPr id="47" name="TextBox 60">
            <a:extLst>
              <a:ext uri="{FF2B5EF4-FFF2-40B4-BE49-F238E27FC236}">
                <a16:creationId xmlns:a16="http://schemas.microsoft.com/office/drawing/2014/main" id="{3E0C3B74-2FB1-47E0-89B5-A64CB7D28EDB}"/>
              </a:ext>
            </a:extLst>
          </p:cNvPr>
          <p:cNvSpPr txBox="1"/>
          <p:nvPr/>
        </p:nvSpPr>
        <p:spPr>
          <a:xfrm>
            <a:off x="5231182" y="5911640"/>
            <a:ext cx="2876550" cy="2476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200" b="1" u="none">
                <a:solidFill>
                  <a:schemeClr val="accent5">
                    <a:lumMod val="75000"/>
                  </a:schemeClr>
                </a:solidFill>
                <a:latin typeface="Century Gothic" panose="020B0502020202020204" pitchFamily="34" charset="0"/>
              </a:rPr>
              <a:t>2 days</a:t>
            </a:r>
          </a:p>
        </p:txBody>
      </p:sp>
      <p:sp>
        <p:nvSpPr>
          <p:cNvPr id="48" name="Rectangle 47">
            <a:extLst>
              <a:ext uri="{FF2B5EF4-FFF2-40B4-BE49-F238E27FC236}">
                <a16:creationId xmlns:a16="http://schemas.microsoft.com/office/drawing/2014/main" id="{B94C6D1F-A99F-48D0-88A9-F8D794DF2A70}"/>
              </a:ext>
            </a:extLst>
          </p:cNvPr>
          <p:cNvSpPr/>
          <p:nvPr/>
        </p:nvSpPr>
        <p:spPr>
          <a:xfrm>
            <a:off x="3428120" y="4319006"/>
            <a:ext cx="1666875" cy="485775"/>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SHIPPING</a:t>
            </a:r>
            <a:r>
              <a:rPr lang="en-US" sz="1200" baseline="0">
                <a:solidFill>
                  <a:schemeClr val="tx1">
                    <a:lumMod val="65000"/>
                    <a:lumOff val="35000"/>
                  </a:schemeClr>
                </a:solidFill>
                <a:latin typeface="Century Gothic" panose="020B0502020202020204" pitchFamily="34" charset="0"/>
              </a:rPr>
              <a:t> AND ASSEMBLY</a:t>
            </a:r>
            <a:endParaRPr lang="en-US" sz="1200">
              <a:solidFill>
                <a:schemeClr val="tx1">
                  <a:lumMod val="65000"/>
                  <a:lumOff val="35000"/>
                </a:schemeClr>
              </a:solidFill>
              <a:latin typeface="Century Gothic" panose="020B0502020202020204" pitchFamily="34" charset="0"/>
            </a:endParaRPr>
          </a:p>
        </p:txBody>
      </p:sp>
      <p:cxnSp>
        <p:nvCxnSpPr>
          <p:cNvPr id="49" name="Straight Arrow Connector 48">
            <a:extLst>
              <a:ext uri="{FF2B5EF4-FFF2-40B4-BE49-F238E27FC236}">
                <a16:creationId xmlns:a16="http://schemas.microsoft.com/office/drawing/2014/main" id="{AE5D6514-CBF4-48CD-8130-4543DF24A3D5}"/>
              </a:ext>
            </a:extLst>
          </p:cNvPr>
          <p:cNvCxnSpPr/>
          <p:nvPr/>
        </p:nvCxnSpPr>
        <p:spPr>
          <a:xfrm flipV="1">
            <a:off x="4527685" y="5440915"/>
            <a:ext cx="1152525" cy="9525"/>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50" name="Group 49">
            <a:extLst>
              <a:ext uri="{FF2B5EF4-FFF2-40B4-BE49-F238E27FC236}">
                <a16:creationId xmlns:a16="http://schemas.microsoft.com/office/drawing/2014/main" id="{B9C3A3C0-1895-8033-8AC9-617944B88097}"/>
              </a:ext>
            </a:extLst>
          </p:cNvPr>
          <p:cNvGrpSpPr/>
          <p:nvPr/>
        </p:nvGrpSpPr>
        <p:grpSpPr>
          <a:xfrm>
            <a:off x="5923671" y="4740573"/>
            <a:ext cx="9525" cy="1381125"/>
            <a:chOff x="0" y="0"/>
            <a:chExt cx="9525" cy="1381125"/>
          </a:xfrm>
        </p:grpSpPr>
        <p:cxnSp>
          <p:nvCxnSpPr>
            <p:cNvPr id="51" name="Straight Connector 50">
              <a:extLst>
                <a:ext uri="{FF2B5EF4-FFF2-40B4-BE49-F238E27FC236}">
                  <a16:creationId xmlns:a16="http://schemas.microsoft.com/office/drawing/2014/main" id="{13BE35E1-505F-B467-8F2D-E43AF7908628}"/>
                </a:ext>
              </a:extLst>
            </p:cNvPr>
            <p:cNvCxnSpPr/>
            <p:nvPr/>
          </p:nvCxnSpPr>
          <p:spPr>
            <a:xfrm>
              <a:off x="0" y="0"/>
              <a:ext cx="9525" cy="138112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59AD18B2-B514-0002-404E-2BAE8B8603A0}"/>
                </a:ext>
              </a:extLst>
            </p:cNvPr>
            <p:cNvCxnSpPr/>
            <p:nvPr/>
          </p:nvCxnSpPr>
          <p:spPr>
            <a:xfrm flipH="1">
              <a:off x="-466725" y="35242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10C04CC4-F8F6-A42E-CDBE-F29CB9812E98}"/>
                </a:ext>
              </a:extLst>
            </p:cNvPr>
            <p:cNvCxnSpPr/>
            <p:nvPr/>
          </p:nvCxnSpPr>
          <p:spPr>
            <a:xfrm flipH="1">
              <a:off x="-466725" y="86677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3C7006A-AB5E-D12D-2A3C-38A089F42AD0}"/>
                </a:ext>
              </a:extLst>
            </p:cNvPr>
            <p:cNvCxnSpPr/>
            <p:nvPr/>
          </p:nvCxnSpPr>
          <p:spPr>
            <a:xfrm flipH="1">
              <a:off x="-457200" y="1362075"/>
              <a:ext cx="4667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2A574DFC-F995-F14E-1B99-3214E3E6B4D8}"/>
              </a:ext>
            </a:extLst>
          </p:cNvPr>
          <p:cNvGrpSpPr/>
          <p:nvPr/>
        </p:nvGrpSpPr>
        <p:grpSpPr>
          <a:xfrm>
            <a:off x="5649563" y="4755990"/>
            <a:ext cx="2710582" cy="485775"/>
            <a:chOff x="-28575" y="-466725"/>
            <a:chExt cx="2710582" cy="485775"/>
          </a:xfrm>
        </p:grpSpPr>
        <p:cxnSp>
          <p:nvCxnSpPr>
            <p:cNvPr id="56" name="Straight Arrow Connector 55">
              <a:extLst>
                <a:ext uri="{FF2B5EF4-FFF2-40B4-BE49-F238E27FC236}">
                  <a16:creationId xmlns:a16="http://schemas.microsoft.com/office/drawing/2014/main" id="{4815A555-5B6E-8530-B2D8-15086C760402}"/>
                </a:ext>
              </a:extLst>
            </p:cNvPr>
            <p:cNvCxnSpPr>
              <a:cxnSpLocks/>
            </p:cNvCxnSpPr>
            <p:nvPr/>
          </p:nvCxnSpPr>
          <p:spPr>
            <a:xfrm flipV="1">
              <a:off x="0" y="9524"/>
              <a:ext cx="2682007" cy="9526"/>
            </a:xfrm>
            <a:prstGeom prst="straightConnector1">
              <a:avLst/>
            </a:prstGeom>
            <a:ln>
              <a:solidFill>
                <a:schemeClr val="tx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0B9514EC-E6CD-4536-ADE1-2DADE8405A5C}"/>
                </a:ext>
              </a:extLst>
            </p:cNvPr>
            <p:cNvCxnSpPr/>
            <p:nvPr/>
          </p:nvCxnSpPr>
          <p:spPr>
            <a:xfrm>
              <a:off x="-28575" y="-466725"/>
              <a:ext cx="0" cy="48577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58" name="Rectangle 57">
            <a:extLst>
              <a:ext uri="{FF2B5EF4-FFF2-40B4-BE49-F238E27FC236}">
                <a16:creationId xmlns:a16="http://schemas.microsoft.com/office/drawing/2014/main" id="{0A94CAF4-6D41-42DC-AF1F-37DA76281B05}"/>
              </a:ext>
            </a:extLst>
          </p:cNvPr>
          <p:cNvSpPr/>
          <p:nvPr/>
        </p:nvSpPr>
        <p:spPr>
          <a:xfrm>
            <a:off x="8434780" y="5050874"/>
            <a:ext cx="1666875" cy="249063"/>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lumMod val="65000"/>
                    <a:lumOff val="35000"/>
                  </a:schemeClr>
                </a:solidFill>
                <a:latin typeface="Century Gothic" panose="020B0502020202020204" pitchFamily="34" charset="0"/>
              </a:rPr>
              <a:t>SHIPPING</a:t>
            </a:r>
          </a:p>
        </p:txBody>
      </p:sp>
      <p:sp>
        <p:nvSpPr>
          <p:cNvPr id="146" name="Freeform: Shape 145">
            <a:extLst>
              <a:ext uri="{FF2B5EF4-FFF2-40B4-BE49-F238E27FC236}">
                <a16:creationId xmlns:a16="http://schemas.microsoft.com/office/drawing/2014/main" id="{F239D038-37F8-4CAB-8D56-8C869DF155D7}"/>
              </a:ext>
            </a:extLst>
          </p:cNvPr>
          <p:cNvSpPr/>
          <p:nvPr/>
        </p:nvSpPr>
        <p:spPr>
          <a:xfrm>
            <a:off x="130545" y="307763"/>
            <a:ext cx="2209800" cy="1285875"/>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7" name="Freeform: Shape 146">
            <a:extLst>
              <a:ext uri="{FF2B5EF4-FFF2-40B4-BE49-F238E27FC236}">
                <a16:creationId xmlns:a16="http://schemas.microsoft.com/office/drawing/2014/main" id="{DD151E3C-35EE-492A-A279-9413F0C2EA79}"/>
              </a:ext>
            </a:extLst>
          </p:cNvPr>
          <p:cNvSpPr/>
          <p:nvPr/>
        </p:nvSpPr>
        <p:spPr>
          <a:xfrm>
            <a:off x="9718305" y="283951"/>
            <a:ext cx="2209800" cy="1285875"/>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49" name="TextBox 2">
            <a:extLst>
              <a:ext uri="{FF2B5EF4-FFF2-40B4-BE49-F238E27FC236}">
                <a16:creationId xmlns:a16="http://schemas.microsoft.com/office/drawing/2014/main" id="{7635473E-52E0-4582-86CC-5AF5162DCDAA}"/>
              </a:ext>
            </a:extLst>
          </p:cNvPr>
          <p:cNvSpPr txBox="1"/>
          <p:nvPr/>
        </p:nvSpPr>
        <p:spPr>
          <a:xfrm>
            <a:off x="121020" y="917363"/>
            <a:ext cx="22002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Supplier</a:t>
            </a:r>
          </a:p>
        </p:txBody>
      </p:sp>
      <p:sp>
        <p:nvSpPr>
          <p:cNvPr id="150" name="TextBox 79">
            <a:extLst>
              <a:ext uri="{FF2B5EF4-FFF2-40B4-BE49-F238E27FC236}">
                <a16:creationId xmlns:a16="http://schemas.microsoft.com/office/drawing/2014/main" id="{0E64873F-3550-466C-BA54-417C68682DA6}"/>
              </a:ext>
            </a:extLst>
          </p:cNvPr>
          <p:cNvSpPr txBox="1"/>
          <p:nvPr/>
        </p:nvSpPr>
        <p:spPr>
          <a:xfrm>
            <a:off x="9746880" y="874501"/>
            <a:ext cx="2200275" cy="495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dirty="0">
                <a:solidFill>
                  <a:schemeClr val="bg1"/>
                </a:solidFill>
                <a:latin typeface="Century Gothic" panose="020B0502020202020204" pitchFamily="34" charset="0"/>
              </a:rPr>
              <a:t>Customer</a:t>
            </a:r>
          </a:p>
        </p:txBody>
      </p:sp>
      <p:grpSp>
        <p:nvGrpSpPr>
          <p:cNvPr id="151" name="Group 150">
            <a:extLst>
              <a:ext uri="{FF2B5EF4-FFF2-40B4-BE49-F238E27FC236}">
                <a16:creationId xmlns:a16="http://schemas.microsoft.com/office/drawing/2014/main" id="{2DEE6CA2-EF7D-BD3C-5932-C02E4FB735ED}"/>
              </a:ext>
            </a:extLst>
          </p:cNvPr>
          <p:cNvGrpSpPr/>
          <p:nvPr/>
        </p:nvGrpSpPr>
        <p:grpSpPr>
          <a:xfrm>
            <a:off x="10562292" y="2516121"/>
            <a:ext cx="649288" cy="317500"/>
            <a:chOff x="0" y="0"/>
            <a:chExt cx="649890" cy="318135"/>
          </a:xfrm>
        </p:grpSpPr>
        <p:sp>
          <p:nvSpPr>
            <p:cNvPr id="152" name="Freeform: Shape 151">
              <a:extLst>
                <a:ext uri="{FF2B5EF4-FFF2-40B4-BE49-F238E27FC236}">
                  <a16:creationId xmlns:a16="http://schemas.microsoft.com/office/drawing/2014/main" id="{C77A7659-6C94-94BC-4EF0-57FB39810849}"/>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3" name="Freeform: Shape 152">
              <a:extLst>
                <a:ext uri="{FF2B5EF4-FFF2-40B4-BE49-F238E27FC236}">
                  <a16:creationId xmlns:a16="http://schemas.microsoft.com/office/drawing/2014/main" id="{79099526-9FA3-EF99-A8F0-4FD788EDC5C2}"/>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4" name="Freeform: Shape 153">
              <a:extLst>
                <a:ext uri="{FF2B5EF4-FFF2-40B4-BE49-F238E27FC236}">
                  <a16:creationId xmlns:a16="http://schemas.microsoft.com/office/drawing/2014/main" id="{DB19840B-4EB6-B891-E7DD-EA7EE1F107C3}"/>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5" name="Freeform: Shape 154">
              <a:extLst>
                <a:ext uri="{FF2B5EF4-FFF2-40B4-BE49-F238E27FC236}">
                  <a16:creationId xmlns:a16="http://schemas.microsoft.com/office/drawing/2014/main" id="{F36C37B9-DC85-E318-F6A1-3192F2A97909}"/>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grpSp>
        <p:nvGrpSpPr>
          <p:cNvPr id="156" name="Group 155">
            <a:extLst>
              <a:ext uri="{FF2B5EF4-FFF2-40B4-BE49-F238E27FC236}">
                <a16:creationId xmlns:a16="http://schemas.microsoft.com/office/drawing/2014/main" id="{BD134A6D-213D-CDF7-048B-0520D35B036D}"/>
              </a:ext>
            </a:extLst>
          </p:cNvPr>
          <p:cNvGrpSpPr/>
          <p:nvPr/>
        </p:nvGrpSpPr>
        <p:grpSpPr>
          <a:xfrm>
            <a:off x="1265200" y="2952827"/>
            <a:ext cx="649288" cy="317500"/>
            <a:chOff x="0" y="0"/>
            <a:chExt cx="649890" cy="318135"/>
          </a:xfrm>
        </p:grpSpPr>
        <p:sp>
          <p:nvSpPr>
            <p:cNvPr id="157" name="Freeform: Shape 156">
              <a:extLst>
                <a:ext uri="{FF2B5EF4-FFF2-40B4-BE49-F238E27FC236}">
                  <a16:creationId xmlns:a16="http://schemas.microsoft.com/office/drawing/2014/main" id="{24D0B423-75D5-2CC5-0312-853F5A280791}"/>
                </a:ext>
              </a:extLst>
            </p:cNvPr>
            <p:cNvSpPr/>
            <p:nvPr/>
          </p:nvSpPr>
          <p:spPr>
            <a:xfrm>
              <a:off x="0" y="0"/>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8" name="Freeform: Shape 157">
              <a:extLst>
                <a:ext uri="{FF2B5EF4-FFF2-40B4-BE49-F238E27FC236}">
                  <a16:creationId xmlns:a16="http://schemas.microsoft.com/office/drawing/2014/main" id="{244F37A4-B44D-0225-DBFF-DB5ECF6D54CC}"/>
                </a:ext>
              </a:extLst>
            </p:cNvPr>
            <p:cNvSpPr/>
            <p:nvPr/>
          </p:nvSpPr>
          <p:spPr>
            <a:xfrm>
              <a:off x="570738" y="96012"/>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chemeClr val="tx1"/>
            </a:solidFill>
            <a:ln w="9525"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59" name="Freeform: Shape 158">
              <a:extLst>
                <a:ext uri="{FF2B5EF4-FFF2-40B4-BE49-F238E27FC236}">
                  <a16:creationId xmlns:a16="http://schemas.microsoft.com/office/drawing/2014/main" id="{F381A188-7D3B-043E-1A52-DD1D429E50AD}"/>
                </a:ext>
              </a:extLst>
            </p:cNvPr>
            <p:cNvSpPr/>
            <p:nvPr/>
          </p:nvSpPr>
          <p:spPr>
            <a:xfrm>
              <a:off x="54864" y="178308"/>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0" name="Freeform: Shape 159">
              <a:extLst>
                <a:ext uri="{FF2B5EF4-FFF2-40B4-BE49-F238E27FC236}">
                  <a16:creationId xmlns:a16="http://schemas.microsoft.com/office/drawing/2014/main" id="{6A9DE45D-F652-FBB9-8158-D3988FDFAA8F}"/>
                </a:ext>
              </a:extLst>
            </p:cNvPr>
            <p:cNvSpPr/>
            <p:nvPr/>
          </p:nvSpPr>
          <p:spPr>
            <a:xfrm>
              <a:off x="329184" y="178308"/>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grpSp>
      <p:sp>
        <p:nvSpPr>
          <p:cNvPr id="161" name="Freeform: Shape 160">
            <a:extLst>
              <a:ext uri="{FF2B5EF4-FFF2-40B4-BE49-F238E27FC236}">
                <a16:creationId xmlns:a16="http://schemas.microsoft.com/office/drawing/2014/main" id="{A017B632-D5C7-4EFE-93B5-C6B813CBEBDD}"/>
              </a:ext>
            </a:extLst>
          </p:cNvPr>
          <p:cNvSpPr/>
          <p:nvPr/>
        </p:nvSpPr>
        <p:spPr>
          <a:xfrm>
            <a:off x="2999052" y="2567600"/>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2" name="TextBox 96">
            <a:extLst>
              <a:ext uri="{FF2B5EF4-FFF2-40B4-BE49-F238E27FC236}">
                <a16:creationId xmlns:a16="http://schemas.microsoft.com/office/drawing/2014/main" id="{87CDC05D-4368-461D-AE08-F896A7625AD1}"/>
              </a:ext>
            </a:extLst>
          </p:cNvPr>
          <p:cNvSpPr txBox="1"/>
          <p:nvPr/>
        </p:nvSpPr>
        <p:spPr>
          <a:xfrm>
            <a:off x="3026010" y="2725394"/>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Cal</a:t>
            </a:r>
          </a:p>
        </p:txBody>
      </p:sp>
      <p:sp>
        <p:nvSpPr>
          <p:cNvPr id="163" name="Freeform: Shape 162">
            <a:extLst>
              <a:ext uri="{FF2B5EF4-FFF2-40B4-BE49-F238E27FC236}">
                <a16:creationId xmlns:a16="http://schemas.microsoft.com/office/drawing/2014/main" id="{9BB84A3B-A4BE-446D-83A2-F8D4A6CE6BE7}"/>
              </a:ext>
            </a:extLst>
          </p:cNvPr>
          <p:cNvSpPr/>
          <p:nvPr/>
        </p:nvSpPr>
        <p:spPr>
          <a:xfrm>
            <a:off x="3522927" y="1672250"/>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4" name="TextBox 98">
            <a:extLst>
              <a:ext uri="{FF2B5EF4-FFF2-40B4-BE49-F238E27FC236}">
                <a16:creationId xmlns:a16="http://schemas.microsoft.com/office/drawing/2014/main" id="{134E3BD7-1636-40B4-8FC1-CD1FA35623EE}"/>
              </a:ext>
            </a:extLst>
          </p:cNvPr>
          <p:cNvSpPr txBox="1"/>
          <p:nvPr/>
        </p:nvSpPr>
        <p:spPr>
          <a:xfrm>
            <a:off x="3549885" y="1830044"/>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Cal</a:t>
            </a:r>
          </a:p>
        </p:txBody>
      </p:sp>
      <p:sp>
        <p:nvSpPr>
          <p:cNvPr id="165" name="Freeform: Shape 164">
            <a:extLst>
              <a:ext uri="{FF2B5EF4-FFF2-40B4-BE49-F238E27FC236}">
                <a16:creationId xmlns:a16="http://schemas.microsoft.com/office/drawing/2014/main" id="{4A6B16E6-8C94-457A-A7CF-52292E634B97}"/>
              </a:ext>
            </a:extLst>
          </p:cNvPr>
          <p:cNvSpPr/>
          <p:nvPr/>
        </p:nvSpPr>
        <p:spPr>
          <a:xfrm>
            <a:off x="7034319" y="2430201"/>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6" name="TextBox 102">
            <a:extLst>
              <a:ext uri="{FF2B5EF4-FFF2-40B4-BE49-F238E27FC236}">
                <a16:creationId xmlns:a16="http://schemas.microsoft.com/office/drawing/2014/main" id="{383DE31B-D3A0-476C-83FF-E87AD157A547}"/>
              </a:ext>
            </a:extLst>
          </p:cNvPr>
          <p:cNvSpPr txBox="1"/>
          <p:nvPr/>
        </p:nvSpPr>
        <p:spPr>
          <a:xfrm>
            <a:off x="7072419" y="2630226"/>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50</a:t>
            </a:r>
          </a:p>
        </p:txBody>
      </p:sp>
      <p:sp>
        <p:nvSpPr>
          <p:cNvPr id="167" name="Freeform: Shape 166">
            <a:extLst>
              <a:ext uri="{FF2B5EF4-FFF2-40B4-BE49-F238E27FC236}">
                <a16:creationId xmlns:a16="http://schemas.microsoft.com/office/drawing/2014/main" id="{0D4E3B5C-29A1-40AC-8E48-40DE2DDD46B5}"/>
              </a:ext>
            </a:extLst>
          </p:cNvPr>
          <p:cNvSpPr/>
          <p:nvPr/>
        </p:nvSpPr>
        <p:spPr>
          <a:xfrm>
            <a:off x="7910619" y="1925376"/>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68" name="TextBox 104">
            <a:extLst>
              <a:ext uri="{FF2B5EF4-FFF2-40B4-BE49-F238E27FC236}">
                <a16:creationId xmlns:a16="http://schemas.microsoft.com/office/drawing/2014/main" id="{CDB3149F-7FF3-41FB-8176-D011A4A59D2C}"/>
              </a:ext>
            </a:extLst>
          </p:cNvPr>
          <p:cNvSpPr txBox="1"/>
          <p:nvPr/>
        </p:nvSpPr>
        <p:spPr>
          <a:xfrm>
            <a:off x="7948719" y="2125401"/>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50</a:t>
            </a:r>
          </a:p>
        </p:txBody>
      </p:sp>
      <p:sp>
        <p:nvSpPr>
          <p:cNvPr id="169" name="Freeform: Shape 168">
            <a:extLst>
              <a:ext uri="{FF2B5EF4-FFF2-40B4-BE49-F238E27FC236}">
                <a16:creationId xmlns:a16="http://schemas.microsoft.com/office/drawing/2014/main" id="{B6895981-C6FB-4F1F-B5E4-A8F82F64A1C9}"/>
              </a:ext>
            </a:extLst>
          </p:cNvPr>
          <p:cNvSpPr/>
          <p:nvPr/>
        </p:nvSpPr>
        <p:spPr>
          <a:xfrm>
            <a:off x="7920144" y="2668326"/>
            <a:ext cx="771525" cy="650875"/>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a:p>
        </p:txBody>
      </p:sp>
      <p:sp>
        <p:nvSpPr>
          <p:cNvPr id="170" name="TextBox 106">
            <a:extLst>
              <a:ext uri="{FF2B5EF4-FFF2-40B4-BE49-F238E27FC236}">
                <a16:creationId xmlns:a16="http://schemas.microsoft.com/office/drawing/2014/main" id="{55C7F040-942C-4C06-B099-62F91AAE6489}"/>
              </a:ext>
            </a:extLst>
          </p:cNvPr>
          <p:cNvSpPr txBox="1"/>
          <p:nvPr/>
        </p:nvSpPr>
        <p:spPr>
          <a:xfrm>
            <a:off x="7958244" y="2868351"/>
            <a:ext cx="714375" cy="304800"/>
          </a:xfrm>
          <a:prstGeom prst="rect">
            <a:avLst/>
          </a:prstGeom>
          <a:solidFill>
            <a:schemeClr val="bg1">
              <a:lumMod val="95000"/>
            </a:schemeClr>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a:solidFill>
                  <a:schemeClr val="tx1"/>
                </a:solidFill>
                <a:latin typeface="Century Gothic" panose="020B0502020202020204" pitchFamily="34" charset="0"/>
              </a:rPr>
              <a:t>50</a:t>
            </a:r>
          </a:p>
        </p:txBody>
      </p:sp>
      <p:sp>
        <p:nvSpPr>
          <p:cNvPr id="10" name="Rectangle 9">
            <a:extLst>
              <a:ext uri="{FF2B5EF4-FFF2-40B4-BE49-F238E27FC236}">
                <a16:creationId xmlns:a16="http://schemas.microsoft.com/office/drawing/2014/main" id="{A600C3E7-D99B-4187-A28D-002292FC4217}"/>
              </a:ext>
            </a:extLst>
          </p:cNvPr>
          <p:cNvSpPr/>
          <p:nvPr/>
        </p:nvSpPr>
        <p:spPr>
          <a:xfrm>
            <a:off x="4407270" y="381077"/>
            <a:ext cx="2895600" cy="895350"/>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lumMod val="65000"/>
                    <a:lumOff val="35000"/>
                  </a:schemeClr>
                </a:solidFill>
                <a:latin typeface="Century Gothic" panose="020B0502020202020204" pitchFamily="34" charset="0"/>
              </a:rPr>
              <a:t>PRODUCTION</a:t>
            </a:r>
            <a:r>
              <a:rPr lang="en-US" sz="1200" baseline="0">
                <a:solidFill>
                  <a:schemeClr val="tx1">
                    <a:lumMod val="65000"/>
                    <a:lumOff val="35000"/>
                  </a:schemeClr>
                </a:solidFill>
                <a:latin typeface="Century Gothic" panose="020B0502020202020204" pitchFamily="34" charset="0"/>
              </a:rPr>
              <a:t> CONTROL</a:t>
            </a:r>
            <a:endParaRPr lang="en-US" sz="1200">
              <a:solidFill>
                <a:schemeClr val="tx1">
                  <a:lumMod val="65000"/>
                  <a:lumOff val="35000"/>
                </a:schemeClr>
              </a:solidFill>
              <a:latin typeface="Century Gothic" panose="020B0502020202020204" pitchFamily="34" charset="0"/>
            </a:endParaRPr>
          </a:p>
        </p:txBody>
      </p:sp>
      <p:sp>
        <p:nvSpPr>
          <p:cNvPr id="172" name="Rectangle 171">
            <a:extLst>
              <a:ext uri="{FF2B5EF4-FFF2-40B4-BE49-F238E27FC236}">
                <a16:creationId xmlns:a16="http://schemas.microsoft.com/office/drawing/2014/main" id="{F5F0EC8F-799E-ACAA-6205-F52CC23A6758}"/>
              </a:ext>
            </a:extLst>
          </p:cNvPr>
          <p:cNvSpPr/>
          <p:nvPr/>
        </p:nvSpPr>
        <p:spPr>
          <a:xfrm>
            <a:off x="3428119" y="4909897"/>
            <a:ext cx="1666875" cy="133511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200" dirty="0">
                <a:solidFill>
                  <a:schemeClr val="tx1">
                    <a:lumMod val="65000"/>
                    <a:lumOff val="35000"/>
                  </a:schemeClr>
                </a:solidFill>
                <a:latin typeface="Century Gothic" panose="020B0502020202020204" pitchFamily="34" charset="0"/>
              </a:rPr>
              <a:t>CYCLE</a:t>
            </a:r>
            <a:r>
              <a:rPr lang="en-US" sz="1200" baseline="0" dirty="0">
                <a:solidFill>
                  <a:schemeClr val="tx1">
                    <a:lumMod val="65000"/>
                    <a:lumOff val="35000"/>
                  </a:schemeClr>
                </a:solidFill>
                <a:latin typeface="Century Gothic" panose="020B0502020202020204" pitchFamily="34" charset="0"/>
              </a:rPr>
              <a:t> TIME: 140</a:t>
            </a:r>
          </a:p>
          <a:p>
            <a:pPr algn="l"/>
            <a:r>
              <a:rPr lang="en-US" sz="1200" baseline="0" dirty="0">
                <a:solidFill>
                  <a:schemeClr val="tx1">
                    <a:lumMod val="65000"/>
                    <a:lumOff val="35000"/>
                  </a:schemeClr>
                </a:solidFill>
                <a:latin typeface="Century Gothic" panose="020B0502020202020204" pitchFamily="34" charset="0"/>
              </a:rPr>
              <a:t>CHANGEOVER TIME: 76</a:t>
            </a:r>
            <a:endParaRPr lang="en-US" sz="12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96496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D01192-3154-B4BE-BE4F-51E7F1BB776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Tree>
    <p:extLst>
      <p:ext uri="{BB962C8B-B14F-4D97-AF65-F5344CB8AC3E}">
        <p14:creationId xmlns:p14="http://schemas.microsoft.com/office/powerpoint/2010/main" val="2563145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6390C1-08A7-9826-8D80-758BBC4F6B1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4" name="Freeform: Shape 3">
            <a:extLst>
              <a:ext uri="{FF2B5EF4-FFF2-40B4-BE49-F238E27FC236}">
                <a16:creationId xmlns:a16="http://schemas.microsoft.com/office/drawing/2014/main" id="{26584A9B-57C6-E0DD-1797-5926445DB044}"/>
              </a:ext>
            </a:extLst>
          </p:cNvPr>
          <p:cNvSpPr/>
          <p:nvPr/>
        </p:nvSpPr>
        <p:spPr>
          <a:xfrm>
            <a:off x="1320767" y="802577"/>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CB472565-3099-71AD-42DC-8673DF2C79B0}"/>
              </a:ext>
            </a:extLst>
          </p:cNvPr>
          <p:cNvSpPr/>
          <p:nvPr/>
        </p:nvSpPr>
        <p:spPr>
          <a:xfrm>
            <a:off x="6648853" y="3223593"/>
            <a:ext cx="550259" cy="456152"/>
          </a:xfrm>
          <a:custGeom>
            <a:avLst/>
            <a:gdLst>
              <a:gd name="connsiteX0" fmla="*/ 0 w 550259"/>
              <a:gd name="connsiteY0" fmla="*/ 0 h 456152"/>
              <a:gd name="connsiteX1" fmla="*/ 0 w 550259"/>
              <a:gd name="connsiteY1" fmla="*/ 456152 h 456152"/>
              <a:gd name="connsiteX2" fmla="*/ 550259 w 550259"/>
              <a:gd name="connsiteY2" fmla="*/ 456152 h 456152"/>
              <a:gd name="connsiteX3" fmla="*/ 550259 w 550259"/>
              <a:gd name="connsiteY3" fmla="*/ 114300 h 456152"/>
              <a:gd name="connsiteX4" fmla="*/ 435959 w 550259"/>
              <a:gd name="connsiteY4" fmla="*/ 0 h 456152"/>
              <a:gd name="connsiteX5" fmla="*/ 0 w 550259"/>
              <a:gd name="connsiteY5" fmla="*/ 0 h 456152"/>
              <a:gd name="connsiteX6" fmla="*/ 0 w 550259"/>
              <a:gd name="connsiteY6"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59" h="456152">
                <a:moveTo>
                  <a:pt x="0" y="0"/>
                </a:moveTo>
                <a:lnTo>
                  <a:pt x="0" y="456152"/>
                </a:lnTo>
                <a:lnTo>
                  <a:pt x="550259" y="456152"/>
                </a:lnTo>
                <a:lnTo>
                  <a:pt x="550259" y="114300"/>
                </a:lnTo>
                <a:lnTo>
                  <a:pt x="4359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483DA0D-FAE7-7EDD-86FE-A75DBED5CE2A}"/>
              </a:ext>
            </a:extLst>
          </p:cNvPr>
          <p:cNvSpPr/>
          <p:nvPr/>
        </p:nvSpPr>
        <p:spPr>
          <a:xfrm>
            <a:off x="8576149"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solidFill>
            <a:srgbClr val="D1D3D4"/>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EABA5829-F342-B63E-7597-8083B447C1D4}"/>
              </a:ext>
            </a:extLst>
          </p:cNvPr>
          <p:cNvSpPr/>
          <p:nvPr/>
        </p:nvSpPr>
        <p:spPr>
          <a:xfrm>
            <a:off x="8562080" y="3265823"/>
            <a:ext cx="552545" cy="465963"/>
          </a:xfrm>
          <a:custGeom>
            <a:avLst/>
            <a:gdLst>
              <a:gd name="connsiteX0" fmla="*/ 2286 w 552545"/>
              <a:gd name="connsiteY0" fmla="*/ 3524 h 465963"/>
              <a:gd name="connsiteX1" fmla="*/ 2286 w 552545"/>
              <a:gd name="connsiteY1" fmla="*/ 459581 h 465963"/>
              <a:gd name="connsiteX2" fmla="*/ 552545 w 552545"/>
              <a:gd name="connsiteY2" fmla="*/ 459581 h 465963"/>
              <a:gd name="connsiteX3" fmla="*/ 552545 w 552545"/>
              <a:gd name="connsiteY3" fmla="*/ 117824 h 465963"/>
              <a:gd name="connsiteX4" fmla="*/ 438245 w 552545"/>
              <a:gd name="connsiteY4" fmla="*/ 3524 h 465963"/>
              <a:gd name="connsiteX5" fmla="*/ 2286 w 552545"/>
              <a:gd name="connsiteY5" fmla="*/ 3524 h 465963"/>
              <a:gd name="connsiteX6" fmla="*/ 129921 w 552545"/>
              <a:gd name="connsiteY6" fmla="*/ 0 h 465963"/>
              <a:gd name="connsiteX7" fmla="*/ 8192 w 552545"/>
              <a:gd name="connsiteY7" fmla="*/ 150400 h 465963"/>
              <a:gd name="connsiteX8" fmla="*/ 295466 w 552545"/>
              <a:gd name="connsiteY8" fmla="*/ 9620 h 465963"/>
              <a:gd name="connsiteX9" fmla="*/ 0 w 552545"/>
              <a:gd name="connsiteY9" fmla="*/ 358997 h 465963"/>
              <a:gd name="connsiteX10" fmla="*/ 462249 w 552545"/>
              <a:gd name="connsiteY10" fmla="*/ 23622 h 465963"/>
              <a:gd name="connsiteX11" fmla="*/ 92679 w 552545"/>
              <a:gd name="connsiteY11" fmla="*/ 457867 h 465963"/>
              <a:gd name="connsiteX12" fmla="*/ 550164 w 552545"/>
              <a:gd name="connsiteY12" fmla="*/ 120491 h 465963"/>
              <a:gd name="connsiteX13" fmla="*/ 252699 w 552545"/>
              <a:gd name="connsiteY13" fmla="*/ 465963 h 465963"/>
              <a:gd name="connsiteX14" fmla="*/ 550164 w 552545"/>
              <a:gd name="connsiteY14" fmla="*/ 296418 h 465963"/>
              <a:gd name="connsiteX15" fmla="*/ 407670 w 552545"/>
              <a:gd name="connsiteY15" fmla="*/ 457771 h 46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2545" h="465963">
                <a:moveTo>
                  <a:pt x="2286" y="3524"/>
                </a:moveTo>
                <a:lnTo>
                  <a:pt x="2286" y="459581"/>
                </a:lnTo>
                <a:lnTo>
                  <a:pt x="552545" y="459581"/>
                </a:lnTo>
                <a:lnTo>
                  <a:pt x="552545" y="117824"/>
                </a:lnTo>
                <a:lnTo>
                  <a:pt x="438245" y="3524"/>
                </a:lnTo>
                <a:lnTo>
                  <a:pt x="2286" y="3524"/>
                </a:lnTo>
                <a:close/>
                <a:moveTo>
                  <a:pt x="129921" y="0"/>
                </a:moveTo>
                <a:lnTo>
                  <a:pt x="8192" y="150400"/>
                </a:lnTo>
                <a:moveTo>
                  <a:pt x="295466" y="9620"/>
                </a:moveTo>
                <a:lnTo>
                  <a:pt x="0" y="358997"/>
                </a:lnTo>
                <a:moveTo>
                  <a:pt x="462249" y="23622"/>
                </a:moveTo>
                <a:lnTo>
                  <a:pt x="92679" y="457867"/>
                </a:lnTo>
                <a:moveTo>
                  <a:pt x="550164" y="120491"/>
                </a:moveTo>
                <a:lnTo>
                  <a:pt x="252699" y="465963"/>
                </a:lnTo>
                <a:moveTo>
                  <a:pt x="550164" y="296418"/>
                </a:moveTo>
                <a:lnTo>
                  <a:pt x="407670" y="457771"/>
                </a:lnTo>
              </a:path>
            </a:pathLst>
          </a:custGeom>
          <a:noFill/>
          <a:ln w="19050" cap="flat">
            <a:solidFill>
              <a:srgbClr val="231F20"/>
            </a:solidFill>
            <a:prstDash val="solid"/>
            <a:miter/>
          </a:ln>
        </p:spPr>
        <p:txBody>
          <a:bodyPr rtlCol="0" anchor="ctr"/>
          <a:lstStyle/>
          <a:p>
            <a:endParaRPr lang="en-US"/>
          </a:p>
        </p:txBody>
      </p:sp>
      <p:pic>
        <p:nvPicPr>
          <p:cNvPr id="8" name="Picture 7">
            <a:extLst>
              <a:ext uri="{FF2B5EF4-FFF2-40B4-BE49-F238E27FC236}">
                <a16:creationId xmlns:a16="http://schemas.microsoft.com/office/drawing/2014/main" id="{0CB3114D-76FC-A31B-5DEC-B8A031225750}"/>
              </a:ext>
            </a:extLst>
          </p:cNvPr>
          <p:cNvPicPr>
            <a:picLocks noChangeAspect="1"/>
          </p:cNvPicPr>
          <p:nvPr/>
        </p:nvPicPr>
        <p:blipFill>
          <a:blip r:embed="rId3"/>
          <a:stretch>
            <a:fillRect/>
          </a:stretch>
        </p:blipFill>
        <p:spPr>
          <a:xfrm flipV="1">
            <a:off x="6613896" y="1995136"/>
            <a:ext cx="585216" cy="475488"/>
          </a:xfrm>
          <a:custGeom>
            <a:avLst/>
            <a:gdLst>
              <a:gd name="connsiteX0" fmla="*/ 526 w 585216"/>
              <a:gd name="connsiteY0" fmla="*/ 90 h 475488"/>
              <a:gd name="connsiteX1" fmla="*/ 585742 w 585216"/>
              <a:gd name="connsiteY1" fmla="*/ 90 h 475488"/>
              <a:gd name="connsiteX2" fmla="*/ 585742 w 585216"/>
              <a:gd name="connsiteY2" fmla="*/ 475578 h 475488"/>
              <a:gd name="connsiteX3" fmla="*/ 526 w 585216"/>
              <a:gd name="connsiteY3" fmla="*/ 475578 h 475488"/>
            </a:gdLst>
            <a:ahLst/>
            <a:cxnLst>
              <a:cxn ang="0">
                <a:pos x="connsiteX0" y="connsiteY0"/>
              </a:cxn>
              <a:cxn ang="0">
                <a:pos x="connsiteX1" y="connsiteY1"/>
              </a:cxn>
              <a:cxn ang="0">
                <a:pos x="connsiteX2" y="connsiteY2"/>
              </a:cxn>
              <a:cxn ang="0">
                <a:pos x="connsiteX3" y="connsiteY3"/>
              </a:cxn>
            </a:cxnLst>
            <a:rect l="l" t="t" r="r" b="b"/>
            <a:pathLst>
              <a:path w="585216" h="475488">
                <a:moveTo>
                  <a:pt x="526" y="90"/>
                </a:moveTo>
                <a:lnTo>
                  <a:pt x="585742" y="90"/>
                </a:lnTo>
                <a:lnTo>
                  <a:pt x="585742" y="475578"/>
                </a:lnTo>
                <a:lnTo>
                  <a:pt x="526" y="475578"/>
                </a:lnTo>
                <a:close/>
              </a:path>
            </a:pathLst>
          </a:custGeom>
        </p:spPr>
      </p:pic>
      <p:sp>
        <p:nvSpPr>
          <p:cNvPr id="9" name="Freeform: Shape 8">
            <a:extLst>
              <a:ext uri="{FF2B5EF4-FFF2-40B4-BE49-F238E27FC236}">
                <a16:creationId xmlns:a16="http://schemas.microsoft.com/office/drawing/2014/main" id="{E7D6DD7A-7279-2A85-7067-249B97CAF827}"/>
              </a:ext>
            </a:extLst>
          </p:cNvPr>
          <p:cNvSpPr/>
          <p:nvPr/>
        </p:nvSpPr>
        <p:spPr>
          <a:xfrm>
            <a:off x="1895220" y="2146744"/>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FC08233E-3420-5560-8846-EB2D8017E627}"/>
              </a:ext>
            </a:extLst>
          </p:cNvPr>
          <p:cNvSpPr/>
          <p:nvPr/>
        </p:nvSpPr>
        <p:spPr>
          <a:xfrm>
            <a:off x="8554366" y="2045055"/>
            <a:ext cx="550259" cy="456152"/>
          </a:xfrm>
          <a:custGeom>
            <a:avLst/>
            <a:gdLst>
              <a:gd name="connsiteX0" fmla="*/ 275177 w 550259"/>
              <a:gd name="connsiteY0" fmla="*/ 0 h 456152"/>
              <a:gd name="connsiteX1" fmla="*/ 0 w 550259"/>
              <a:gd name="connsiteY1" fmla="*/ 456152 h 456152"/>
              <a:gd name="connsiteX2" fmla="*/ 550259 w 550259"/>
              <a:gd name="connsiteY2" fmla="*/ 456152 h 456152"/>
              <a:gd name="connsiteX3" fmla="*/ 275177 w 550259"/>
              <a:gd name="connsiteY3" fmla="*/ 0 h 456152"/>
              <a:gd name="connsiteX4" fmla="*/ 275177 w 550259"/>
              <a:gd name="connsiteY4" fmla="*/ 0 h 456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152">
                <a:moveTo>
                  <a:pt x="275177" y="0"/>
                </a:moveTo>
                <a:lnTo>
                  <a:pt x="0" y="456152"/>
                </a:lnTo>
                <a:lnTo>
                  <a:pt x="550259" y="456152"/>
                </a:lnTo>
                <a:lnTo>
                  <a:pt x="275177" y="0"/>
                </a:lnTo>
                <a:lnTo>
                  <a:pt x="275177" y="0"/>
                </a:lnTo>
                <a:close/>
              </a:path>
            </a:pathLst>
          </a:custGeom>
          <a:solidFill>
            <a:srgbClr val="D1D3D4"/>
          </a:solidFill>
          <a:ln w="9525"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D7B5C726-2B76-80A1-199C-84AAD0612BB2}"/>
              </a:ext>
            </a:extLst>
          </p:cNvPr>
          <p:cNvGrpSpPr/>
          <p:nvPr/>
        </p:nvGrpSpPr>
        <p:grpSpPr>
          <a:xfrm>
            <a:off x="872997" y="3275634"/>
            <a:ext cx="1203007" cy="456152"/>
            <a:chOff x="2192273" y="2658045"/>
            <a:chExt cx="1203007" cy="456152"/>
          </a:xfrm>
        </p:grpSpPr>
        <p:sp>
          <p:nvSpPr>
            <p:cNvPr id="12" name="Freeform: Shape 11">
              <a:extLst>
                <a:ext uri="{FF2B5EF4-FFF2-40B4-BE49-F238E27FC236}">
                  <a16:creationId xmlns:a16="http://schemas.microsoft.com/office/drawing/2014/main" id="{B5FFAB5F-9A66-2E2E-788F-D2EFB3548803}"/>
                </a:ext>
              </a:extLst>
            </p:cNvPr>
            <p:cNvSpPr/>
            <p:nvPr/>
          </p:nvSpPr>
          <p:spPr>
            <a:xfrm>
              <a:off x="2192273" y="2658045"/>
              <a:ext cx="1203007" cy="456152"/>
            </a:xfrm>
            <a:custGeom>
              <a:avLst/>
              <a:gdLst>
                <a:gd name="connsiteX0" fmla="*/ 0 w 1203007"/>
                <a:gd name="connsiteY0" fmla="*/ 0 h 456152"/>
                <a:gd name="connsiteX1" fmla="*/ 0 w 1203007"/>
                <a:gd name="connsiteY1" fmla="*/ 456152 h 456152"/>
                <a:gd name="connsiteX2" fmla="*/ 1203008 w 1203007"/>
                <a:gd name="connsiteY2" fmla="*/ 456152 h 456152"/>
                <a:gd name="connsiteX3" fmla="*/ 1203008 w 1203007"/>
                <a:gd name="connsiteY3" fmla="*/ 0 h 456152"/>
                <a:gd name="connsiteX4" fmla="*/ 0 w 1203007"/>
                <a:gd name="connsiteY4" fmla="*/ 0 h 456152"/>
                <a:gd name="connsiteX5" fmla="*/ 0 w 1203007"/>
                <a:gd name="connsiteY5" fmla="*/ 0 h 45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152">
                  <a:moveTo>
                    <a:pt x="0" y="0"/>
                  </a:moveTo>
                  <a:lnTo>
                    <a:pt x="0" y="456152"/>
                  </a:lnTo>
                  <a:lnTo>
                    <a:pt x="1203008" y="456152"/>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FB0CEEA-280F-8B97-A9F3-F08665187BD7}"/>
                </a:ext>
              </a:extLst>
            </p:cNvPr>
            <p:cNvSpPr/>
            <p:nvPr/>
          </p:nvSpPr>
          <p:spPr>
            <a:xfrm>
              <a:off x="2274664" y="2773774"/>
              <a:ext cx="1037939" cy="223265"/>
            </a:xfrm>
            <a:custGeom>
              <a:avLst/>
              <a:gdLst>
                <a:gd name="connsiteX0" fmla="*/ 55340 w 1037939"/>
                <a:gd name="connsiteY0" fmla="*/ 14764 h 223265"/>
                <a:gd name="connsiteX1" fmla="*/ 14764 w 1037939"/>
                <a:gd name="connsiteY1" fmla="*/ 55340 h 223265"/>
                <a:gd name="connsiteX2" fmla="*/ 0 w 1037939"/>
                <a:gd name="connsiteY2" fmla="*/ 111442 h 223265"/>
                <a:gd name="connsiteX3" fmla="*/ 31718 w 1037939"/>
                <a:gd name="connsiteY3" fmla="*/ 190119 h 223265"/>
                <a:gd name="connsiteX4" fmla="*/ 111252 w 1037939"/>
                <a:gd name="connsiteY4" fmla="*/ 223266 h 223265"/>
                <a:gd name="connsiteX5" fmla="*/ 188976 w 1037939"/>
                <a:gd name="connsiteY5" fmla="*/ 191071 h 223265"/>
                <a:gd name="connsiteX6" fmla="*/ 220980 w 1037939"/>
                <a:gd name="connsiteY6" fmla="*/ 112300 h 223265"/>
                <a:gd name="connsiteX7" fmla="*/ 188500 w 1037939"/>
                <a:gd name="connsiteY7" fmla="*/ 32671 h 223265"/>
                <a:gd name="connsiteX8" fmla="*/ 110871 w 1037939"/>
                <a:gd name="connsiteY8" fmla="*/ 0 h 223265"/>
                <a:gd name="connsiteX9" fmla="*/ 55245 w 1037939"/>
                <a:gd name="connsiteY9" fmla="*/ 14954 h 223265"/>
                <a:gd name="connsiteX10" fmla="*/ 55245 w 1037939"/>
                <a:gd name="connsiteY10" fmla="*/ 14954 h 223265"/>
                <a:gd name="connsiteX11" fmla="*/ 160115 w 1037939"/>
                <a:gd name="connsiteY11" fmla="*/ 60388 h 223265"/>
                <a:gd name="connsiteX12" fmla="*/ 180499 w 1037939"/>
                <a:gd name="connsiteY12" fmla="*/ 111824 h 223265"/>
                <a:gd name="connsiteX13" fmla="*/ 160211 w 1037939"/>
                <a:gd name="connsiteY13" fmla="*/ 163163 h 223265"/>
                <a:gd name="connsiteX14" fmla="*/ 111157 w 1037939"/>
                <a:gd name="connsiteY14" fmla="*/ 183928 h 223265"/>
                <a:gd name="connsiteX15" fmla="*/ 66008 w 1037939"/>
                <a:gd name="connsiteY15" fmla="*/ 167926 h 223265"/>
                <a:gd name="connsiteX16" fmla="*/ 40672 w 1037939"/>
                <a:gd name="connsiteY16" fmla="*/ 112109 h 223265"/>
                <a:gd name="connsiteX17" fmla="*/ 60770 w 1037939"/>
                <a:gd name="connsiteY17" fmla="*/ 59912 h 223265"/>
                <a:gd name="connsiteX18" fmla="*/ 110395 w 1037939"/>
                <a:gd name="connsiteY18" fmla="*/ 39433 h 223265"/>
                <a:gd name="connsiteX19" fmla="*/ 160020 w 1037939"/>
                <a:gd name="connsiteY19" fmla="*/ 60484 h 223265"/>
                <a:gd name="connsiteX20" fmla="*/ 160020 w 1037939"/>
                <a:gd name="connsiteY20" fmla="*/ 60484 h 223265"/>
                <a:gd name="connsiteX21" fmla="*/ 496348 w 1037939"/>
                <a:gd name="connsiteY21" fmla="*/ 108109 h 223265"/>
                <a:gd name="connsiteX22" fmla="*/ 424434 w 1037939"/>
                <a:gd name="connsiteY22" fmla="*/ 217742 h 223265"/>
                <a:gd name="connsiteX23" fmla="*/ 470249 w 1037939"/>
                <a:gd name="connsiteY23" fmla="*/ 217742 h 223265"/>
                <a:gd name="connsiteX24" fmla="*/ 519208 w 1037939"/>
                <a:gd name="connsiteY24" fmla="*/ 142970 h 223265"/>
                <a:gd name="connsiteX25" fmla="*/ 568166 w 1037939"/>
                <a:gd name="connsiteY25" fmla="*/ 217742 h 223265"/>
                <a:gd name="connsiteX26" fmla="*/ 613696 w 1037939"/>
                <a:gd name="connsiteY26" fmla="*/ 217742 h 223265"/>
                <a:gd name="connsiteX27" fmla="*/ 541973 w 1037939"/>
                <a:gd name="connsiteY27" fmla="*/ 108204 h 223265"/>
                <a:gd name="connsiteX28" fmla="*/ 609410 w 1037939"/>
                <a:gd name="connsiteY28" fmla="*/ 5143 h 223265"/>
                <a:gd name="connsiteX29" fmla="*/ 563975 w 1037939"/>
                <a:gd name="connsiteY29" fmla="*/ 5143 h 223265"/>
                <a:gd name="connsiteX30" fmla="*/ 519208 w 1037939"/>
                <a:gd name="connsiteY30" fmla="*/ 73438 h 223265"/>
                <a:gd name="connsiteX31" fmla="*/ 474535 w 1037939"/>
                <a:gd name="connsiteY31" fmla="*/ 5143 h 223265"/>
                <a:gd name="connsiteX32" fmla="*/ 429006 w 1037939"/>
                <a:gd name="connsiteY32" fmla="*/ 5143 h 223265"/>
                <a:gd name="connsiteX33" fmla="*/ 496443 w 1037939"/>
                <a:gd name="connsiteY33" fmla="*/ 108109 h 223265"/>
                <a:gd name="connsiteX34" fmla="*/ 496443 w 1037939"/>
                <a:gd name="connsiteY34" fmla="*/ 108109 h 223265"/>
                <a:gd name="connsiteX35" fmla="*/ 872300 w 1037939"/>
                <a:gd name="connsiteY35" fmla="*/ 14764 h 223265"/>
                <a:gd name="connsiteX36" fmla="*/ 831723 w 1037939"/>
                <a:gd name="connsiteY36" fmla="*/ 55340 h 223265"/>
                <a:gd name="connsiteX37" fmla="*/ 816959 w 1037939"/>
                <a:gd name="connsiteY37" fmla="*/ 111442 h 223265"/>
                <a:gd name="connsiteX38" fmla="*/ 848678 w 1037939"/>
                <a:gd name="connsiteY38" fmla="*/ 190119 h 223265"/>
                <a:gd name="connsiteX39" fmla="*/ 928211 w 1037939"/>
                <a:gd name="connsiteY39" fmla="*/ 223266 h 223265"/>
                <a:gd name="connsiteX40" fmla="*/ 1005935 w 1037939"/>
                <a:gd name="connsiteY40" fmla="*/ 191071 h 223265"/>
                <a:gd name="connsiteX41" fmla="*/ 1037939 w 1037939"/>
                <a:gd name="connsiteY41" fmla="*/ 112300 h 223265"/>
                <a:gd name="connsiteX42" fmla="*/ 1005459 w 1037939"/>
                <a:gd name="connsiteY42" fmla="*/ 32671 h 223265"/>
                <a:gd name="connsiteX43" fmla="*/ 927830 w 1037939"/>
                <a:gd name="connsiteY43" fmla="*/ 0 h 223265"/>
                <a:gd name="connsiteX44" fmla="*/ 872204 w 1037939"/>
                <a:gd name="connsiteY44" fmla="*/ 14954 h 223265"/>
                <a:gd name="connsiteX45" fmla="*/ 872204 w 1037939"/>
                <a:gd name="connsiteY45" fmla="*/ 14954 h 223265"/>
                <a:gd name="connsiteX46" fmla="*/ 977075 w 1037939"/>
                <a:gd name="connsiteY46" fmla="*/ 60388 h 223265"/>
                <a:gd name="connsiteX47" fmla="*/ 997458 w 1037939"/>
                <a:gd name="connsiteY47" fmla="*/ 111824 h 223265"/>
                <a:gd name="connsiteX48" fmla="*/ 977170 w 1037939"/>
                <a:gd name="connsiteY48" fmla="*/ 163163 h 223265"/>
                <a:gd name="connsiteX49" fmla="*/ 928116 w 1037939"/>
                <a:gd name="connsiteY49" fmla="*/ 183928 h 223265"/>
                <a:gd name="connsiteX50" fmla="*/ 882968 w 1037939"/>
                <a:gd name="connsiteY50" fmla="*/ 167926 h 223265"/>
                <a:gd name="connsiteX51" fmla="*/ 857631 w 1037939"/>
                <a:gd name="connsiteY51" fmla="*/ 112109 h 223265"/>
                <a:gd name="connsiteX52" fmla="*/ 877729 w 1037939"/>
                <a:gd name="connsiteY52" fmla="*/ 59912 h 223265"/>
                <a:gd name="connsiteX53" fmla="*/ 927354 w 1037939"/>
                <a:gd name="connsiteY53" fmla="*/ 39433 h 223265"/>
                <a:gd name="connsiteX54" fmla="*/ 976979 w 1037939"/>
                <a:gd name="connsiteY54" fmla="*/ 60484 h 223265"/>
                <a:gd name="connsiteX55" fmla="*/ 976979 w 1037939"/>
                <a:gd name="connsiteY55" fmla="*/ 60484 h 22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37939" h="223265">
                  <a:moveTo>
                    <a:pt x="55340" y="14764"/>
                  </a:moveTo>
                  <a:cubicBezTo>
                    <a:pt x="38100" y="24765"/>
                    <a:pt x="24574" y="38290"/>
                    <a:pt x="14764" y="55340"/>
                  </a:cubicBezTo>
                  <a:cubicBezTo>
                    <a:pt x="4953" y="72390"/>
                    <a:pt x="0" y="91059"/>
                    <a:pt x="0" y="111442"/>
                  </a:cubicBezTo>
                  <a:cubicBezTo>
                    <a:pt x="0" y="141827"/>
                    <a:pt x="10573" y="168021"/>
                    <a:pt x="31718" y="190119"/>
                  </a:cubicBezTo>
                  <a:cubicBezTo>
                    <a:pt x="52864" y="212217"/>
                    <a:pt x="79343" y="223266"/>
                    <a:pt x="111252" y="223266"/>
                  </a:cubicBezTo>
                  <a:cubicBezTo>
                    <a:pt x="143161" y="223266"/>
                    <a:pt x="167640" y="212503"/>
                    <a:pt x="188976" y="191071"/>
                  </a:cubicBezTo>
                  <a:cubicBezTo>
                    <a:pt x="210312" y="169545"/>
                    <a:pt x="220980" y="143351"/>
                    <a:pt x="220980" y="112300"/>
                  </a:cubicBezTo>
                  <a:cubicBezTo>
                    <a:pt x="220980" y="81248"/>
                    <a:pt x="210121" y="54483"/>
                    <a:pt x="188500" y="32671"/>
                  </a:cubicBezTo>
                  <a:cubicBezTo>
                    <a:pt x="166878" y="10858"/>
                    <a:pt x="140970" y="0"/>
                    <a:pt x="110871" y="0"/>
                  </a:cubicBezTo>
                  <a:cubicBezTo>
                    <a:pt x="90964" y="0"/>
                    <a:pt x="72485" y="4953"/>
                    <a:pt x="55245" y="14954"/>
                  </a:cubicBezTo>
                  <a:lnTo>
                    <a:pt x="55245" y="14954"/>
                  </a:lnTo>
                  <a:close/>
                  <a:moveTo>
                    <a:pt x="160115" y="60388"/>
                  </a:moveTo>
                  <a:cubicBezTo>
                    <a:pt x="173736" y="74390"/>
                    <a:pt x="180499" y="91535"/>
                    <a:pt x="180499" y="111824"/>
                  </a:cubicBezTo>
                  <a:cubicBezTo>
                    <a:pt x="180499" y="132112"/>
                    <a:pt x="173736" y="149257"/>
                    <a:pt x="160211" y="163163"/>
                  </a:cubicBezTo>
                  <a:cubicBezTo>
                    <a:pt x="146685" y="177070"/>
                    <a:pt x="130397" y="183928"/>
                    <a:pt x="111157" y="183928"/>
                  </a:cubicBezTo>
                  <a:cubicBezTo>
                    <a:pt x="94202" y="183928"/>
                    <a:pt x="79153" y="178594"/>
                    <a:pt x="66008" y="167926"/>
                  </a:cubicBezTo>
                  <a:cubicBezTo>
                    <a:pt x="49149" y="154210"/>
                    <a:pt x="40672" y="135636"/>
                    <a:pt x="40672" y="112109"/>
                  </a:cubicBezTo>
                  <a:cubicBezTo>
                    <a:pt x="40672" y="91059"/>
                    <a:pt x="47339" y="73628"/>
                    <a:pt x="60770" y="59912"/>
                  </a:cubicBezTo>
                  <a:cubicBezTo>
                    <a:pt x="74200" y="46196"/>
                    <a:pt x="90678" y="39433"/>
                    <a:pt x="110395" y="39433"/>
                  </a:cubicBezTo>
                  <a:cubicBezTo>
                    <a:pt x="130111" y="39433"/>
                    <a:pt x="146399" y="46482"/>
                    <a:pt x="160020" y="60484"/>
                  </a:cubicBezTo>
                  <a:lnTo>
                    <a:pt x="160020" y="60484"/>
                  </a:lnTo>
                  <a:close/>
                  <a:moveTo>
                    <a:pt x="496348" y="108109"/>
                  </a:moveTo>
                  <a:lnTo>
                    <a:pt x="424434" y="217742"/>
                  </a:lnTo>
                  <a:lnTo>
                    <a:pt x="470249" y="217742"/>
                  </a:lnTo>
                  <a:lnTo>
                    <a:pt x="519208" y="142970"/>
                  </a:lnTo>
                  <a:lnTo>
                    <a:pt x="568166" y="217742"/>
                  </a:lnTo>
                  <a:lnTo>
                    <a:pt x="613696" y="217742"/>
                  </a:lnTo>
                  <a:lnTo>
                    <a:pt x="541973" y="108204"/>
                  </a:lnTo>
                  <a:lnTo>
                    <a:pt x="609410" y="5143"/>
                  </a:lnTo>
                  <a:lnTo>
                    <a:pt x="563975" y="5143"/>
                  </a:lnTo>
                  <a:lnTo>
                    <a:pt x="519208" y="73438"/>
                  </a:lnTo>
                  <a:lnTo>
                    <a:pt x="474535" y="5143"/>
                  </a:lnTo>
                  <a:lnTo>
                    <a:pt x="429006" y="5143"/>
                  </a:lnTo>
                  <a:lnTo>
                    <a:pt x="496443" y="108109"/>
                  </a:lnTo>
                  <a:lnTo>
                    <a:pt x="496443" y="108109"/>
                  </a:lnTo>
                  <a:close/>
                  <a:moveTo>
                    <a:pt x="872300" y="14764"/>
                  </a:moveTo>
                  <a:cubicBezTo>
                    <a:pt x="855059" y="24765"/>
                    <a:pt x="841534" y="38290"/>
                    <a:pt x="831723" y="55340"/>
                  </a:cubicBezTo>
                  <a:cubicBezTo>
                    <a:pt x="821912" y="72390"/>
                    <a:pt x="816959" y="91059"/>
                    <a:pt x="816959" y="111442"/>
                  </a:cubicBezTo>
                  <a:cubicBezTo>
                    <a:pt x="816959" y="141827"/>
                    <a:pt x="827532" y="168021"/>
                    <a:pt x="848678" y="190119"/>
                  </a:cubicBezTo>
                  <a:cubicBezTo>
                    <a:pt x="869823" y="212217"/>
                    <a:pt x="896303" y="223266"/>
                    <a:pt x="928211" y="223266"/>
                  </a:cubicBezTo>
                  <a:cubicBezTo>
                    <a:pt x="960120" y="223266"/>
                    <a:pt x="984599" y="212503"/>
                    <a:pt x="1005935" y="191071"/>
                  </a:cubicBezTo>
                  <a:cubicBezTo>
                    <a:pt x="1027271" y="169545"/>
                    <a:pt x="1037939" y="143351"/>
                    <a:pt x="1037939" y="112300"/>
                  </a:cubicBezTo>
                  <a:cubicBezTo>
                    <a:pt x="1037939" y="81248"/>
                    <a:pt x="1027081" y="54483"/>
                    <a:pt x="1005459" y="32671"/>
                  </a:cubicBezTo>
                  <a:cubicBezTo>
                    <a:pt x="983837" y="10858"/>
                    <a:pt x="957929" y="0"/>
                    <a:pt x="927830" y="0"/>
                  </a:cubicBezTo>
                  <a:cubicBezTo>
                    <a:pt x="907923" y="0"/>
                    <a:pt x="889445" y="4953"/>
                    <a:pt x="872204" y="14954"/>
                  </a:cubicBezTo>
                  <a:lnTo>
                    <a:pt x="872204" y="14954"/>
                  </a:lnTo>
                  <a:close/>
                  <a:moveTo>
                    <a:pt x="977075" y="60388"/>
                  </a:moveTo>
                  <a:cubicBezTo>
                    <a:pt x="990695" y="74390"/>
                    <a:pt x="997458" y="91535"/>
                    <a:pt x="997458" y="111824"/>
                  </a:cubicBezTo>
                  <a:cubicBezTo>
                    <a:pt x="997458" y="132112"/>
                    <a:pt x="990695" y="149257"/>
                    <a:pt x="977170" y="163163"/>
                  </a:cubicBezTo>
                  <a:cubicBezTo>
                    <a:pt x="963644" y="177070"/>
                    <a:pt x="947356" y="183928"/>
                    <a:pt x="928116" y="183928"/>
                  </a:cubicBezTo>
                  <a:cubicBezTo>
                    <a:pt x="911162" y="183928"/>
                    <a:pt x="896112" y="178594"/>
                    <a:pt x="882968" y="167926"/>
                  </a:cubicBezTo>
                  <a:cubicBezTo>
                    <a:pt x="866108" y="154210"/>
                    <a:pt x="857631" y="135636"/>
                    <a:pt x="857631" y="112109"/>
                  </a:cubicBezTo>
                  <a:cubicBezTo>
                    <a:pt x="857631" y="91059"/>
                    <a:pt x="864299" y="73628"/>
                    <a:pt x="877729" y="59912"/>
                  </a:cubicBezTo>
                  <a:cubicBezTo>
                    <a:pt x="891159" y="46196"/>
                    <a:pt x="907637" y="39433"/>
                    <a:pt x="927354" y="39433"/>
                  </a:cubicBezTo>
                  <a:cubicBezTo>
                    <a:pt x="947071" y="39433"/>
                    <a:pt x="963358" y="46482"/>
                    <a:pt x="976979" y="60484"/>
                  </a:cubicBezTo>
                  <a:lnTo>
                    <a:pt x="976979" y="60484"/>
                  </a:lnTo>
                  <a:close/>
                </a:path>
              </a:pathLst>
            </a:custGeom>
            <a:solidFill>
              <a:srgbClr val="231F20"/>
            </a:solidFill>
            <a:ln w="9525"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7E986595-1057-DD07-C042-7B1D04DE7D49}"/>
              </a:ext>
            </a:extLst>
          </p:cNvPr>
          <p:cNvGrpSpPr/>
          <p:nvPr/>
        </p:nvGrpSpPr>
        <p:grpSpPr>
          <a:xfrm>
            <a:off x="10040800" y="5649873"/>
            <a:ext cx="1203008" cy="456057"/>
            <a:chOff x="5489256" y="5931407"/>
            <a:chExt cx="1203008" cy="456057"/>
          </a:xfrm>
        </p:grpSpPr>
        <p:grpSp>
          <p:nvGrpSpPr>
            <p:cNvPr id="15" name="Group 14">
              <a:extLst>
                <a:ext uri="{FF2B5EF4-FFF2-40B4-BE49-F238E27FC236}">
                  <a16:creationId xmlns:a16="http://schemas.microsoft.com/office/drawing/2014/main" id="{F5ED04BD-80C1-5D15-E64E-A883CB42F723}"/>
                </a:ext>
              </a:extLst>
            </p:cNvPr>
            <p:cNvGrpSpPr/>
            <p:nvPr/>
          </p:nvGrpSpPr>
          <p:grpSpPr>
            <a:xfrm>
              <a:off x="5489256" y="5931407"/>
              <a:ext cx="1203008" cy="456057"/>
              <a:chOff x="5489256" y="5931407"/>
              <a:chExt cx="1203008" cy="456057"/>
            </a:xfrm>
          </p:grpSpPr>
          <p:sp>
            <p:nvSpPr>
              <p:cNvPr id="17" name="Freeform: Shape 16">
                <a:extLst>
                  <a:ext uri="{FF2B5EF4-FFF2-40B4-BE49-F238E27FC236}">
                    <a16:creationId xmlns:a16="http://schemas.microsoft.com/office/drawing/2014/main" id="{211B8A74-73C0-7159-50C1-AC155D5AFA33}"/>
                  </a:ext>
                </a:extLst>
              </p:cNvPr>
              <p:cNvSpPr/>
              <p:nvPr/>
            </p:nvSpPr>
            <p:spPr>
              <a:xfrm>
                <a:off x="5489256" y="5931407"/>
                <a:ext cx="1203007" cy="456057"/>
              </a:xfrm>
              <a:custGeom>
                <a:avLst/>
                <a:gdLst>
                  <a:gd name="connsiteX0" fmla="*/ 0 w 1203007"/>
                  <a:gd name="connsiteY0" fmla="*/ 0 h 456057"/>
                  <a:gd name="connsiteX1" fmla="*/ 0 w 1203007"/>
                  <a:gd name="connsiteY1" fmla="*/ 456057 h 456057"/>
                  <a:gd name="connsiteX2" fmla="*/ 1203008 w 1203007"/>
                  <a:gd name="connsiteY2" fmla="*/ 456057 h 456057"/>
                  <a:gd name="connsiteX3" fmla="*/ 1203008 w 1203007"/>
                  <a:gd name="connsiteY3" fmla="*/ 0 h 456057"/>
                  <a:gd name="connsiteX4" fmla="*/ 0 w 1203007"/>
                  <a:gd name="connsiteY4" fmla="*/ 0 h 456057"/>
                  <a:gd name="connsiteX5" fmla="*/ 0 w 1203007"/>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456057">
                    <a:moveTo>
                      <a:pt x="0" y="0"/>
                    </a:moveTo>
                    <a:lnTo>
                      <a:pt x="0" y="456057"/>
                    </a:lnTo>
                    <a:lnTo>
                      <a:pt x="1203008" y="456057"/>
                    </a:lnTo>
                    <a:lnTo>
                      <a:pt x="1203008"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DFC25C9-1773-2787-0319-ACD0E82092ED}"/>
                  </a:ext>
                </a:extLst>
              </p:cNvPr>
              <p:cNvSpPr/>
              <p:nvPr/>
            </p:nvSpPr>
            <p:spPr>
              <a:xfrm>
                <a:off x="5489256" y="5931407"/>
                <a:ext cx="1203007" cy="57055"/>
              </a:xfrm>
              <a:custGeom>
                <a:avLst/>
                <a:gdLst>
                  <a:gd name="connsiteX0" fmla="*/ 0 w 1203007"/>
                  <a:gd name="connsiteY0" fmla="*/ 0 h 57055"/>
                  <a:gd name="connsiteX1" fmla="*/ 0 w 1203007"/>
                  <a:gd name="connsiteY1" fmla="*/ 57055 h 57055"/>
                  <a:gd name="connsiteX2" fmla="*/ 1203008 w 1203007"/>
                  <a:gd name="connsiteY2" fmla="*/ 57055 h 57055"/>
                  <a:gd name="connsiteX3" fmla="*/ 1203008 w 1203007"/>
                  <a:gd name="connsiteY3" fmla="*/ 0 h 57055"/>
                  <a:gd name="connsiteX4" fmla="*/ 0 w 1203007"/>
                  <a:gd name="connsiteY4" fmla="*/ 0 h 57055"/>
                  <a:gd name="connsiteX5" fmla="*/ 0 w 1203007"/>
                  <a:gd name="connsiteY5" fmla="*/ 0 h 5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055">
                    <a:moveTo>
                      <a:pt x="0" y="0"/>
                    </a:moveTo>
                    <a:lnTo>
                      <a:pt x="0" y="57055"/>
                    </a:lnTo>
                    <a:lnTo>
                      <a:pt x="1203008" y="57055"/>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2A85C9E-25D1-F61A-6D8D-CAF44C60A63D}"/>
                  </a:ext>
                </a:extLst>
              </p:cNvPr>
              <p:cNvSpPr/>
              <p:nvPr/>
            </p:nvSpPr>
            <p:spPr>
              <a:xfrm>
                <a:off x="5489256" y="6330314"/>
                <a:ext cx="1203007" cy="57150"/>
              </a:xfrm>
              <a:custGeom>
                <a:avLst/>
                <a:gdLst>
                  <a:gd name="connsiteX0" fmla="*/ 0 w 1203007"/>
                  <a:gd name="connsiteY0" fmla="*/ 0 h 57150"/>
                  <a:gd name="connsiteX1" fmla="*/ 0 w 1203007"/>
                  <a:gd name="connsiteY1" fmla="*/ 57150 h 57150"/>
                  <a:gd name="connsiteX2" fmla="*/ 1203008 w 1203007"/>
                  <a:gd name="connsiteY2" fmla="*/ 57150 h 57150"/>
                  <a:gd name="connsiteX3" fmla="*/ 1203008 w 1203007"/>
                  <a:gd name="connsiteY3" fmla="*/ 0 h 57150"/>
                  <a:gd name="connsiteX4" fmla="*/ 0 w 1203007"/>
                  <a:gd name="connsiteY4" fmla="*/ 0 h 57150"/>
                  <a:gd name="connsiteX5" fmla="*/ 0 w 120300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3007" h="57150">
                    <a:moveTo>
                      <a:pt x="0" y="0"/>
                    </a:moveTo>
                    <a:lnTo>
                      <a:pt x="0" y="57150"/>
                    </a:lnTo>
                    <a:lnTo>
                      <a:pt x="1203008" y="57150"/>
                    </a:lnTo>
                    <a:lnTo>
                      <a:pt x="120300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0F65B696-9F68-D646-8BD5-A8CA9DBECCFB}"/>
                  </a:ext>
                </a:extLst>
              </p:cNvPr>
              <p:cNvSpPr/>
              <p:nvPr/>
            </p:nvSpPr>
            <p:spPr>
              <a:xfrm>
                <a:off x="6553104" y="6075425"/>
                <a:ext cx="139160" cy="166401"/>
              </a:xfrm>
              <a:custGeom>
                <a:avLst/>
                <a:gdLst>
                  <a:gd name="connsiteX0" fmla="*/ 0 w 139160"/>
                  <a:gd name="connsiteY0" fmla="*/ 0 h 166401"/>
                  <a:gd name="connsiteX1" fmla="*/ 139160 w 139160"/>
                  <a:gd name="connsiteY1" fmla="*/ 83248 h 166401"/>
                  <a:gd name="connsiteX2" fmla="*/ 0 w 139160"/>
                  <a:gd name="connsiteY2" fmla="*/ 166401 h 166401"/>
                  <a:gd name="connsiteX3" fmla="*/ 0 w 139160"/>
                  <a:gd name="connsiteY3" fmla="*/ 0 h 166401"/>
                  <a:gd name="connsiteX4" fmla="*/ 0 w 139160"/>
                  <a:gd name="connsiteY4" fmla="*/ 0 h 16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160" h="166401">
                    <a:moveTo>
                      <a:pt x="0" y="0"/>
                    </a:moveTo>
                    <a:lnTo>
                      <a:pt x="139160" y="83248"/>
                    </a:lnTo>
                    <a:lnTo>
                      <a:pt x="0" y="166401"/>
                    </a:lnTo>
                    <a:lnTo>
                      <a:pt x="0" y="0"/>
                    </a:lnTo>
                    <a:lnTo>
                      <a:pt x="0" y="0"/>
                    </a:lnTo>
                    <a:close/>
                  </a:path>
                </a:pathLst>
              </a:custGeom>
              <a:solidFill>
                <a:srgbClr val="000000"/>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0780C53-525F-2A14-311E-58E1A1B43A52}"/>
                  </a:ext>
                </a:extLst>
              </p:cNvPr>
              <p:cNvSpPr/>
              <p:nvPr/>
            </p:nvSpPr>
            <p:spPr>
              <a:xfrm>
                <a:off x="5489352" y="6159435"/>
                <a:ext cx="1122902" cy="9525"/>
              </a:xfrm>
              <a:custGeom>
                <a:avLst/>
                <a:gdLst>
                  <a:gd name="connsiteX0" fmla="*/ 217075 w 1122902"/>
                  <a:gd name="connsiteY0" fmla="*/ 0 h 9525"/>
                  <a:gd name="connsiteX1" fmla="*/ 0 w 1122902"/>
                  <a:gd name="connsiteY1" fmla="*/ 0 h 9525"/>
                  <a:gd name="connsiteX2" fmla="*/ 1122902 w 1122902"/>
                  <a:gd name="connsiteY2" fmla="*/ 0 h 9525"/>
                  <a:gd name="connsiteX3" fmla="*/ 961168 w 1122902"/>
                  <a:gd name="connsiteY3" fmla="*/ 0 h 9525"/>
                </a:gdLst>
                <a:ahLst/>
                <a:cxnLst>
                  <a:cxn ang="0">
                    <a:pos x="connsiteX0" y="connsiteY0"/>
                  </a:cxn>
                  <a:cxn ang="0">
                    <a:pos x="connsiteX1" y="connsiteY1"/>
                  </a:cxn>
                  <a:cxn ang="0">
                    <a:pos x="connsiteX2" y="connsiteY2"/>
                  </a:cxn>
                  <a:cxn ang="0">
                    <a:pos x="connsiteX3" y="connsiteY3"/>
                  </a:cxn>
                </a:cxnLst>
                <a:rect l="l" t="t" r="r" b="b"/>
                <a:pathLst>
                  <a:path w="1122902" h="9525">
                    <a:moveTo>
                      <a:pt x="217075" y="0"/>
                    </a:moveTo>
                    <a:lnTo>
                      <a:pt x="0" y="0"/>
                    </a:lnTo>
                    <a:moveTo>
                      <a:pt x="1122902" y="0"/>
                    </a:moveTo>
                    <a:lnTo>
                      <a:pt x="961168" y="0"/>
                    </a:lnTo>
                  </a:path>
                </a:pathLst>
              </a:custGeom>
              <a:noFill/>
              <a:ln w="19050" cap="flat">
                <a:solidFill>
                  <a:srgbClr val="231F20"/>
                </a:solid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51E778A4-7B36-D961-2CB3-0DF67DC73B63}"/>
                </a:ext>
              </a:extLst>
            </p:cNvPr>
            <p:cNvSpPr/>
            <p:nvPr/>
          </p:nvSpPr>
          <p:spPr>
            <a:xfrm>
              <a:off x="5807868" y="6046850"/>
              <a:ext cx="576833" cy="223266"/>
            </a:xfrm>
            <a:custGeom>
              <a:avLst/>
              <a:gdLst>
                <a:gd name="connsiteX0" fmla="*/ 0 w 576833"/>
                <a:gd name="connsiteY0" fmla="*/ 217931 h 223266"/>
                <a:gd name="connsiteX1" fmla="*/ 40196 w 576833"/>
                <a:gd name="connsiteY1" fmla="*/ 217931 h 223266"/>
                <a:gd name="connsiteX2" fmla="*/ 40196 w 576833"/>
                <a:gd name="connsiteY2" fmla="*/ 122205 h 223266"/>
                <a:gd name="connsiteX3" fmla="*/ 105537 w 576833"/>
                <a:gd name="connsiteY3" fmla="*/ 122205 h 223266"/>
                <a:gd name="connsiteX4" fmla="*/ 105537 w 576833"/>
                <a:gd name="connsiteY4" fmla="*/ 83344 h 223266"/>
                <a:gd name="connsiteX5" fmla="*/ 40196 w 576833"/>
                <a:gd name="connsiteY5" fmla="*/ 83344 h 223266"/>
                <a:gd name="connsiteX6" fmla="*/ 40196 w 576833"/>
                <a:gd name="connsiteY6" fmla="*/ 44767 h 223266"/>
                <a:gd name="connsiteX7" fmla="*/ 105537 w 576833"/>
                <a:gd name="connsiteY7" fmla="*/ 44767 h 223266"/>
                <a:gd name="connsiteX8" fmla="*/ 105537 w 576833"/>
                <a:gd name="connsiteY8" fmla="*/ 5334 h 223266"/>
                <a:gd name="connsiteX9" fmla="*/ 0 w 576833"/>
                <a:gd name="connsiteY9" fmla="*/ 5334 h 223266"/>
                <a:gd name="connsiteX10" fmla="*/ 0 w 576833"/>
                <a:gd name="connsiteY10" fmla="*/ 217931 h 223266"/>
                <a:gd name="connsiteX11" fmla="*/ 0 w 576833"/>
                <a:gd name="connsiteY11" fmla="*/ 217931 h 223266"/>
                <a:gd name="connsiteX12" fmla="*/ 138589 w 576833"/>
                <a:gd name="connsiteY12" fmla="*/ 217931 h 223266"/>
                <a:gd name="connsiteX13" fmla="*/ 178784 w 576833"/>
                <a:gd name="connsiteY13" fmla="*/ 217931 h 223266"/>
                <a:gd name="connsiteX14" fmla="*/ 178784 w 576833"/>
                <a:gd name="connsiteY14" fmla="*/ 5334 h 223266"/>
                <a:gd name="connsiteX15" fmla="*/ 138589 w 576833"/>
                <a:gd name="connsiteY15" fmla="*/ 5334 h 223266"/>
                <a:gd name="connsiteX16" fmla="*/ 138589 w 576833"/>
                <a:gd name="connsiteY16" fmla="*/ 217931 h 223266"/>
                <a:gd name="connsiteX17" fmla="*/ 138589 w 576833"/>
                <a:gd name="connsiteY17" fmla="*/ 217931 h 223266"/>
                <a:gd name="connsiteX18" fmla="*/ 224885 w 576833"/>
                <a:gd name="connsiteY18" fmla="*/ 217931 h 223266"/>
                <a:gd name="connsiteX19" fmla="*/ 265081 w 576833"/>
                <a:gd name="connsiteY19" fmla="*/ 217931 h 223266"/>
                <a:gd name="connsiteX20" fmla="*/ 265081 w 576833"/>
                <a:gd name="connsiteY20" fmla="*/ 122205 h 223266"/>
                <a:gd name="connsiteX21" fmla="*/ 330422 w 576833"/>
                <a:gd name="connsiteY21" fmla="*/ 122205 h 223266"/>
                <a:gd name="connsiteX22" fmla="*/ 330422 w 576833"/>
                <a:gd name="connsiteY22" fmla="*/ 83344 h 223266"/>
                <a:gd name="connsiteX23" fmla="*/ 265081 w 576833"/>
                <a:gd name="connsiteY23" fmla="*/ 83344 h 223266"/>
                <a:gd name="connsiteX24" fmla="*/ 265081 w 576833"/>
                <a:gd name="connsiteY24" fmla="*/ 44767 h 223266"/>
                <a:gd name="connsiteX25" fmla="*/ 330422 w 576833"/>
                <a:gd name="connsiteY25" fmla="*/ 44767 h 223266"/>
                <a:gd name="connsiteX26" fmla="*/ 330422 w 576833"/>
                <a:gd name="connsiteY26" fmla="*/ 5334 h 223266"/>
                <a:gd name="connsiteX27" fmla="*/ 224885 w 576833"/>
                <a:gd name="connsiteY27" fmla="*/ 5334 h 223266"/>
                <a:gd name="connsiteX28" fmla="*/ 224885 w 576833"/>
                <a:gd name="connsiteY28" fmla="*/ 217931 h 223266"/>
                <a:gd name="connsiteX29" fmla="*/ 224885 w 576833"/>
                <a:gd name="connsiteY29" fmla="*/ 217931 h 223266"/>
                <a:gd name="connsiteX30" fmla="*/ 411194 w 576833"/>
                <a:gd name="connsiteY30" fmla="*/ 14954 h 223266"/>
                <a:gd name="connsiteX31" fmla="*/ 370618 w 576833"/>
                <a:gd name="connsiteY31" fmla="*/ 55530 h 223266"/>
                <a:gd name="connsiteX32" fmla="*/ 355854 w 576833"/>
                <a:gd name="connsiteY32" fmla="*/ 111633 h 223266"/>
                <a:gd name="connsiteX33" fmla="*/ 387572 w 576833"/>
                <a:gd name="connsiteY33" fmla="*/ 190214 h 223266"/>
                <a:gd name="connsiteX34" fmla="*/ 467106 w 576833"/>
                <a:gd name="connsiteY34" fmla="*/ 223266 h 223266"/>
                <a:gd name="connsiteX35" fmla="*/ 544830 w 576833"/>
                <a:gd name="connsiteY35" fmla="*/ 191071 h 223266"/>
                <a:gd name="connsiteX36" fmla="*/ 576834 w 576833"/>
                <a:gd name="connsiteY36" fmla="*/ 112300 h 223266"/>
                <a:gd name="connsiteX37" fmla="*/ 544354 w 576833"/>
                <a:gd name="connsiteY37" fmla="*/ 32671 h 223266"/>
                <a:gd name="connsiteX38" fmla="*/ 466725 w 576833"/>
                <a:gd name="connsiteY38" fmla="*/ 0 h 223266"/>
                <a:gd name="connsiteX39" fmla="*/ 411099 w 576833"/>
                <a:gd name="connsiteY39" fmla="*/ 14954 h 223266"/>
                <a:gd name="connsiteX40" fmla="*/ 411099 w 576833"/>
                <a:gd name="connsiteY40" fmla="*/ 14954 h 223266"/>
                <a:gd name="connsiteX41" fmla="*/ 515969 w 576833"/>
                <a:gd name="connsiteY41" fmla="*/ 60579 h 223266"/>
                <a:gd name="connsiteX42" fmla="*/ 536353 w 576833"/>
                <a:gd name="connsiteY42" fmla="*/ 111919 h 223266"/>
                <a:gd name="connsiteX43" fmla="*/ 516064 w 576833"/>
                <a:gd name="connsiteY43" fmla="*/ 163258 h 223266"/>
                <a:gd name="connsiteX44" fmla="*/ 467011 w 576833"/>
                <a:gd name="connsiteY44" fmla="*/ 184118 h 223266"/>
                <a:gd name="connsiteX45" fmla="*/ 421862 w 576833"/>
                <a:gd name="connsiteY45" fmla="*/ 168116 h 223266"/>
                <a:gd name="connsiteX46" fmla="*/ 396526 w 576833"/>
                <a:gd name="connsiteY46" fmla="*/ 112300 h 223266"/>
                <a:gd name="connsiteX47" fmla="*/ 416623 w 576833"/>
                <a:gd name="connsiteY47" fmla="*/ 60103 h 223266"/>
                <a:gd name="connsiteX48" fmla="*/ 466249 w 576833"/>
                <a:gd name="connsiteY48" fmla="*/ 39528 h 223266"/>
                <a:gd name="connsiteX49" fmla="*/ 515874 w 576833"/>
                <a:gd name="connsiteY49" fmla="*/ 60579 h 223266"/>
                <a:gd name="connsiteX50" fmla="*/ 515874 w 576833"/>
                <a:gd name="connsiteY50" fmla="*/ 60579 h 223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6833" h="223266">
                  <a:moveTo>
                    <a:pt x="0" y="217931"/>
                  </a:moveTo>
                  <a:lnTo>
                    <a:pt x="40196" y="217931"/>
                  </a:lnTo>
                  <a:lnTo>
                    <a:pt x="40196" y="122205"/>
                  </a:lnTo>
                  <a:lnTo>
                    <a:pt x="105537" y="122205"/>
                  </a:lnTo>
                  <a:lnTo>
                    <a:pt x="105537" y="83344"/>
                  </a:lnTo>
                  <a:lnTo>
                    <a:pt x="40196" y="83344"/>
                  </a:lnTo>
                  <a:lnTo>
                    <a:pt x="40196" y="44767"/>
                  </a:lnTo>
                  <a:lnTo>
                    <a:pt x="105537" y="44767"/>
                  </a:lnTo>
                  <a:lnTo>
                    <a:pt x="105537" y="5334"/>
                  </a:lnTo>
                  <a:lnTo>
                    <a:pt x="0" y="5334"/>
                  </a:lnTo>
                  <a:lnTo>
                    <a:pt x="0" y="217931"/>
                  </a:lnTo>
                  <a:lnTo>
                    <a:pt x="0" y="217931"/>
                  </a:lnTo>
                  <a:close/>
                  <a:moveTo>
                    <a:pt x="138589" y="217931"/>
                  </a:moveTo>
                  <a:lnTo>
                    <a:pt x="178784" y="217931"/>
                  </a:lnTo>
                  <a:lnTo>
                    <a:pt x="178784" y="5334"/>
                  </a:lnTo>
                  <a:lnTo>
                    <a:pt x="138589" y="5334"/>
                  </a:lnTo>
                  <a:lnTo>
                    <a:pt x="138589" y="217931"/>
                  </a:lnTo>
                  <a:lnTo>
                    <a:pt x="138589" y="217931"/>
                  </a:lnTo>
                  <a:close/>
                  <a:moveTo>
                    <a:pt x="224885" y="217931"/>
                  </a:moveTo>
                  <a:lnTo>
                    <a:pt x="265081" y="217931"/>
                  </a:lnTo>
                  <a:lnTo>
                    <a:pt x="265081" y="122205"/>
                  </a:lnTo>
                  <a:lnTo>
                    <a:pt x="330422" y="122205"/>
                  </a:lnTo>
                  <a:lnTo>
                    <a:pt x="330422" y="83344"/>
                  </a:lnTo>
                  <a:lnTo>
                    <a:pt x="265081" y="83344"/>
                  </a:lnTo>
                  <a:lnTo>
                    <a:pt x="265081" y="44767"/>
                  </a:lnTo>
                  <a:lnTo>
                    <a:pt x="330422" y="44767"/>
                  </a:lnTo>
                  <a:lnTo>
                    <a:pt x="330422" y="5334"/>
                  </a:lnTo>
                  <a:lnTo>
                    <a:pt x="224885" y="5334"/>
                  </a:lnTo>
                  <a:lnTo>
                    <a:pt x="224885" y="217931"/>
                  </a:lnTo>
                  <a:lnTo>
                    <a:pt x="224885" y="217931"/>
                  </a:lnTo>
                  <a:close/>
                  <a:moveTo>
                    <a:pt x="411194" y="14954"/>
                  </a:moveTo>
                  <a:cubicBezTo>
                    <a:pt x="393954" y="24955"/>
                    <a:pt x="380429" y="38385"/>
                    <a:pt x="370618" y="55530"/>
                  </a:cubicBezTo>
                  <a:cubicBezTo>
                    <a:pt x="360807" y="72580"/>
                    <a:pt x="355854" y="91249"/>
                    <a:pt x="355854" y="111633"/>
                  </a:cubicBezTo>
                  <a:cubicBezTo>
                    <a:pt x="355854" y="142018"/>
                    <a:pt x="366427" y="168211"/>
                    <a:pt x="387572" y="190214"/>
                  </a:cubicBezTo>
                  <a:cubicBezTo>
                    <a:pt x="408718" y="212312"/>
                    <a:pt x="435197" y="223266"/>
                    <a:pt x="467106" y="223266"/>
                  </a:cubicBezTo>
                  <a:cubicBezTo>
                    <a:pt x="499015" y="223266"/>
                    <a:pt x="523494" y="212503"/>
                    <a:pt x="544830" y="191071"/>
                  </a:cubicBezTo>
                  <a:cubicBezTo>
                    <a:pt x="566166" y="169545"/>
                    <a:pt x="576834" y="143351"/>
                    <a:pt x="576834" y="112300"/>
                  </a:cubicBezTo>
                  <a:cubicBezTo>
                    <a:pt x="576834" y="81248"/>
                    <a:pt x="565976" y="54483"/>
                    <a:pt x="544354" y="32671"/>
                  </a:cubicBezTo>
                  <a:cubicBezTo>
                    <a:pt x="522732" y="10858"/>
                    <a:pt x="496824" y="0"/>
                    <a:pt x="466725" y="0"/>
                  </a:cubicBezTo>
                  <a:cubicBezTo>
                    <a:pt x="446818" y="0"/>
                    <a:pt x="428339" y="4953"/>
                    <a:pt x="411099" y="14954"/>
                  </a:cubicBezTo>
                  <a:lnTo>
                    <a:pt x="411099" y="14954"/>
                  </a:lnTo>
                  <a:close/>
                  <a:moveTo>
                    <a:pt x="515969" y="60579"/>
                  </a:moveTo>
                  <a:cubicBezTo>
                    <a:pt x="529590" y="74580"/>
                    <a:pt x="536353" y="91725"/>
                    <a:pt x="536353" y="111919"/>
                  </a:cubicBezTo>
                  <a:cubicBezTo>
                    <a:pt x="536353" y="132112"/>
                    <a:pt x="529590" y="149352"/>
                    <a:pt x="516064" y="163258"/>
                  </a:cubicBezTo>
                  <a:cubicBezTo>
                    <a:pt x="502539" y="177165"/>
                    <a:pt x="486251" y="184118"/>
                    <a:pt x="467011" y="184118"/>
                  </a:cubicBezTo>
                  <a:cubicBezTo>
                    <a:pt x="450056" y="184118"/>
                    <a:pt x="435007" y="178784"/>
                    <a:pt x="421862" y="168116"/>
                  </a:cubicBezTo>
                  <a:cubicBezTo>
                    <a:pt x="405003" y="154400"/>
                    <a:pt x="396526" y="135826"/>
                    <a:pt x="396526" y="112300"/>
                  </a:cubicBezTo>
                  <a:cubicBezTo>
                    <a:pt x="396526" y="91154"/>
                    <a:pt x="403193" y="73819"/>
                    <a:pt x="416623" y="60103"/>
                  </a:cubicBezTo>
                  <a:cubicBezTo>
                    <a:pt x="430054" y="46387"/>
                    <a:pt x="446532" y="39528"/>
                    <a:pt x="466249" y="39528"/>
                  </a:cubicBezTo>
                  <a:cubicBezTo>
                    <a:pt x="485965" y="39528"/>
                    <a:pt x="502253" y="46577"/>
                    <a:pt x="515874" y="60579"/>
                  </a:cubicBezTo>
                  <a:lnTo>
                    <a:pt x="515874" y="60579"/>
                  </a:lnTo>
                  <a:close/>
                </a:path>
              </a:pathLst>
            </a:custGeom>
            <a:solidFill>
              <a:srgbClr val="231F20"/>
            </a:solidFill>
            <a:ln w="9525" cap="flat">
              <a:noFill/>
              <a:prstDash val="solid"/>
              <a:miter/>
            </a:ln>
          </p:spPr>
          <p:txBody>
            <a:bodyPr rtlCol="0" anchor="ctr"/>
            <a:lstStyle/>
            <a:p>
              <a:endParaRPr lang="en-US"/>
            </a:p>
          </p:txBody>
        </p:sp>
      </p:grpSp>
      <p:grpSp>
        <p:nvGrpSpPr>
          <p:cNvPr id="22" name="Group 21">
            <a:extLst>
              <a:ext uri="{FF2B5EF4-FFF2-40B4-BE49-F238E27FC236}">
                <a16:creationId xmlns:a16="http://schemas.microsoft.com/office/drawing/2014/main" id="{68E70B57-46D8-2E65-8302-B92ACFAB32EE}"/>
              </a:ext>
            </a:extLst>
          </p:cNvPr>
          <p:cNvGrpSpPr/>
          <p:nvPr/>
        </p:nvGrpSpPr>
        <p:grpSpPr>
          <a:xfrm>
            <a:off x="8550426" y="4526950"/>
            <a:ext cx="448627" cy="381000"/>
            <a:chOff x="9151333" y="3751992"/>
            <a:chExt cx="448627" cy="381000"/>
          </a:xfrm>
        </p:grpSpPr>
        <p:sp>
          <p:nvSpPr>
            <p:cNvPr id="23" name="Freeform: Shape 22">
              <a:extLst>
                <a:ext uri="{FF2B5EF4-FFF2-40B4-BE49-F238E27FC236}">
                  <a16:creationId xmlns:a16="http://schemas.microsoft.com/office/drawing/2014/main" id="{89D8D144-43AC-0E20-0D33-EFEA2D9ED731}"/>
                </a:ext>
              </a:extLst>
            </p:cNvPr>
            <p:cNvSpPr/>
            <p:nvPr/>
          </p:nvSpPr>
          <p:spPr>
            <a:xfrm>
              <a:off x="9212388" y="3802284"/>
              <a:ext cx="330708" cy="330708"/>
            </a:xfrm>
            <a:custGeom>
              <a:avLst/>
              <a:gdLst>
                <a:gd name="connsiteX0" fmla="*/ 165354 w 330708"/>
                <a:gd name="connsiteY0" fmla="*/ 330708 h 330708"/>
                <a:gd name="connsiteX1" fmla="*/ 330708 w 330708"/>
                <a:gd name="connsiteY1" fmla="*/ 165354 h 330708"/>
                <a:gd name="connsiteX2" fmla="*/ 165354 w 330708"/>
                <a:gd name="connsiteY2" fmla="*/ 0 h 330708"/>
                <a:gd name="connsiteX3" fmla="*/ 0 w 330708"/>
                <a:gd name="connsiteY3" fmla="*/ 165354 h 330708"/>
                <a:gd name="connsiteX4" fmla="*/ 165354 w 330708"/>
                <a:gd name="connsiteY4" fmla="*/ 330708 h 330708"/>
                <a:gd name="connsiteX5" fmla="*/ 165354 w 330708"/>
                <a:gd name="connsiteY5" fmla="*/ 330708 h 330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708" h="330708">
                  <a:moveTo>
                    <a:pt x="165354" y="330708"/>
                  </a:moveTo>
                  <a:cubicBezTo>
                    <a:pt x="256699" y="330708"/>
                    <a:pt x="330708" y="256699"/>
                    <a:pt x="330708" y="165354"/>
                  </a:cubicBezTo>
                  <a:cubicBezTo>
                    <a:pt x="330708" y="74009"/>
                    <a:pt x="256699" y="0"/>
                    <a:pt x="165354" y="0"/>
                  </a:cubicBezTo>
                  <a:cubicBezTo>
                    <a:pt x="74009" y="0"/>
                    <a:pt x="0" y="74009"/>
                    <a:pt x="0" y="165354"/>
                  </a:cubicBezTo>
                  <a:cubicBezTo>
                    <a:pt x="0" y="256699"/>
                    <a:pt x="74009" y="330708"/>
                    <a:pt x="165354" y="330708"/>
                  </a:cubicBezTo>
                  <a:lnTo>
                    <a:pt x="165354" y="330708"/>
                  </a:lnTo>
                  <a:close/>
                </a:path>
              </a:pathLst>
            </a:custGeom>
            <a:noFill/>
            <a:ln w="19050" cap="flat">
              <a:solidFill>
                <a:srgbClr val="231F20"/>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BFF88C0-007D-02A8-64CF-B350DECB02D8}"/>
                </a:ext>
              </a:extLst>
            </p:cNvPr>
            <p:cNvSpPr/>
            <p:nvPr/>
          </p:nvSpPr>
          <p:spPr>
            <a:xfrm>
              <a:off x="9151333" y="3751992"/>
              <a:ext cx="448627" cy="197834"/>
            </a:xfrm>
            <a:custGeom>
              <a:avLst/>
              <a:gdLst>
                <a:gd name="connsiteX0" fmla="*/ 0 w 448627"/>
                <a:gd name="connsiteY0" fmla="*/ 197834 h 197834"/>
                <a:gd name="connsiteX1" fmla="*/ 224314 w 448627"/>
                <a:gd name="connsiteY1" fmla="*/ 0 h 197834"/>
                <a:gd name="connsiteX2" fmla="*/ 448627 w 448627"/>
                <a:gd name="connsiteY2" fmla="*/ 197834 h 197834"/>
              </a:gdLst>
              <a:ahLst/>
              <a:cxnLst>
                <a:cxn ang="0">
                  <a:pos x="connsiteX0" y="connsiteY0"/>
                </a:cxn>
                <a:cxn ang="0">
                  <a:pos x="connsiteX1" y="connsiteY1"/>
                </a:cxn>
                <a:cxn ang="0">
                  <a:pos x="connsiteX2" y="connsiteY2"/>
                </a:cxn>
              </a:cxnLst>
              <a:rect l="l" t="t" r="r" b="b"/>
              <a:pathLst>
                <a:path w="448627" h="197834">
                  <a:moveTo>
                    <a:pt x="0" y="197834"/>
                  </a:moveTo>
                  <a:cubicBezTo>
                    <a:pt x="0" y="88582"/>
                    <a:pt x="100393" y="0"/>
                    <a:pt x="224314" y="0"/>
                  </a:cubicBezTo>
                  <a:cubicBezTo>
                    <a:pt x="348234" y="0"/>
                    <a:pt x="448627" y="88582"/>
                    <a:pt x="448627" y="197834"/>
                  </a:cubicBezTo>
                </a:path>
              </a:pathLst>
            </a:custGeom>
            <a:noFill/>
            <a:ln w="22765" cap="flat">
              <a:solidFill>
                <a:srgbClr val="231F20"/>
              </a:solidFill>
              <a:prstDash val="solid"/>
              <a:miter/>
            </a:ln>
          </p:spPr>
          <p:txBody>
            <a:bodyPr rtlCol="0" anchor="ctr"/>
            <a:lstStyle/>
            <a:p>
              <a:endParaRPr lang="en-US"/>
            </a:p>
          </p:txBody>
        </p:sp>
      </p:grpSp>
      <p:sp>
        <p:nvSpPr>
          <p:cNvPr id="25" name="Freeform: Shape 24">
            <a:extLst>
              <a:ext uri="{FF2B5EF4-FFF2-40B4-BE49-F238E27FC236}">
                <a16:creationId xmlns:a16="http://schemas.microsoft.com/office/drawing/2014/main" id="{4706F437-8925-2ED4-D6FF-665916C62FB8}"/>
              </a:ext>
            </a:extLst>
          </p:cNvPr>
          <p:cNvSpPr/>
          <p:nvPr/>
        </p:nvSpPr>
        <p:spPr>
          <a:xfrm>
            <a:off x="1214020" y="4509705"/>
            <a:ext cx="593217" cy="335756"/>
          </a:xfrm>
          <a:custGeom>
            <a:avLst/>
            <a:gdLst>
              <a:gd name="connsiteX0" fmla="*/ 8477 w 590550"/>
              <a:gd name="connsiteY0" fmla="*/ 335756 h 335756"/>
              <a:gd name="connsiteX1" fmla="*/ 0 w 590550"/>
              <a:gd name="connsiteY1" fmla="*/ 0 h 335756"/>
              <a:gd name="connsiteX2" fmla="*/ 590550 w 590550"/>
              <a:gd name="connsiteY2" fmla="*/ 0 h 335756"/>
              <a:gd name="connsiteX3" fmla="*/ 582073 w 590550"/>
              <a:gd name="connsiteY3" fmla="*/ 335756 h 335756"/>
            </a:gdLst>
            <a:ahLst/>
            <a:cxnLst>
              <a:cxn ang="0">
                <a:pos x="connsiteX0" y="connsiteY0"/>
              </a:cxn>
              <a:cxn ang="0">
                <a:pos x="connsiteX1" y="connsiteY1"/>
              </a:cxn>
              <a:cxn ang="0">
                <a:pos x="connsiteX2" y="connsiteY2"/>
              </a:cxn>
              <a:cxn ang="0">
                <a:pos x="connsiteX3" y="connsiteY3"/>
              </a:cxn>
            </a:cxnLst>
            <a:rect l="l" t="t" r="r" b="b"/>
            <a:pathLst>
              <a:path w="590550" h="335756">
                <a:moveTo>
                  <a:pt x="8477" y="335756"/>
                </a:moveTo>
                <a:lnTo>
                  <a:pt x="0" y="0"/>
                </a:lnTo>
                <a:lnTo>
                  <a:pt x="590550" y="0"/>
                </a:lnTo>
                <a:lnTo>
                  <a:pt x="582073" y="335756"/>
                </a:lnTo>
              </a:path>
            </a:pathLst>
          </a:custGeom>
          <a:noFill/>
          <a:ln w="66675" cap="flat">
            <a:solidFill>
              <a:srgbClr val="231F20"/>
            </a:solidFill>
            <a:prstDash val="solid"/>
            <a:miter/>
          </a:ln>
        </p:spPr>
        <p:txBody>
          <a:bodyPr rtlCol="0" anchor="ctr"/>
          <a:lstStyle/>
          <a:p>
            <a:endParaRPr lang="en-US"/>
          </a:p>
        </p:txBody>
      </p:sp>
      <p:grpSp>
        <p:nvGrpSpPr>
          <p:cNvPr id="131" name="Group 130">
            <a:extLst>
              <a:ext uri="{FF2B5EF4-FFF2-40B4-BE49-F238E27FC236}">
                <a16:creationId xmlns:a16="http://schemas.microsoft.com/office/drawing/2014/main" id="{B9C032CD-DADA-ED05-5EF4-9EA4E05CB37C}"/>
              </a:ext>
            </a:extLst>
          </p:cNvPr>
          <p:cNvGrpSpPr/>
          <p:nvPr/>
        </p:nvGrpSpPr>
        <p:grpSpPr>
          <a:xfrm>
            <a:off x="4795859" y="5840218"/>
            <a:ext cx="649890" cy="318135"/>
            <a:chOff x="6504510" y="7161679"/>
            <a:chExt cx="649890" cy="318135"/>
          </a:xfrm>
        </p:grpSpPr>
        <p:sp>
          <p:nvSpPr>
            <p:cNvPr id="26" name="Freeform: Shape 25">
              <a:extLst>
                <a:ext uri="{FF2B5EF4-FFF2-40B4-BE49-F238E27FC236}">
                  <a16:creationId xmlns:a16="http://schemas.microsoft.com/office/drawing/2014/main" id="{7BBC8AD6-F1CC-BBF2-8CB7-AAF388F18009}"/>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id="{B1FC6817-66BF-DCCD-51C7-842BACA223E0}"/>
                </a:ext>
              </a:extLst>
            </p:cNvPr>
            <p:cNvGrpSpPr/>
            <p:nvPr/>
          </p:nvGrpSpPr>
          <p:grpSpPr>
            <a:xfrm>
              <a:off x="6504510" y="7161679"/>
              <a:ext cx="649890" cy="318135"/>
              <a:chOff x="5730715" y="5000624"/>
              <a:chExt cx="649890" cy="318135"/>
            </a:xfrm>
          </p:grpSpPr>
          <p:sp>
            <p:nvSpPr>
              <p:cNvPr id="28" name="Freeform: Shape 27">
                <a:extLst>
                  <a:ext uri="{FF2B5EF4-FFF2-40B4-BE49-F238E27FC236}">
                    <a16:creationId xmlns:a16="http://schemas.microsoft.com/office/drawing/2014/main" id="{778C491A-370A-1088-7C8A-7B5D7DB3AE66}"/>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1E22688-30B4-7234-F23E-D020D2FA801A}"/>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10FB0C1-8E00-F7D4-B8BE-10BBCFEDDC49}"/>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7774F38-7693-64AE-6EFD-2F12EAB3E966}"/>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619FD71F-B8CC-5597-5308-443E97934324}"/>
              </a:ext>
            </a:extLst>
          </p:cNvPr>
          <p:cNvSpPr/>
          <p:nvPr/>
        </p:nvSpPr>
        <p:spPr>
          <a:xfrm>
            <a:off x="2880581" y="906685"/>
            <a:ext cx="749998" cy="385476"/>
          </a:xfrm>
          <a:custGeom>
            <a:avLst/>
            <a:gdLst>
              <a:gd name="connsiteX0" fmla="*/ 0 w 749998"/>
              <a:gd name="connsiteY0" fmla="*/ 135446 h 385476"/>
              <a:gd name="connsiteX1" fmla="*/ 0 w 749998"/>
              <a:gd name="connsiteY1" fmla="*/ 385477 h 385476"/>
              <a:gd name="connsiteX2" fmla="*/ 749998 w 749998"/>
              <a:gd name="connsiteY2" fmla="*/ 385477 h 385476"/>
              <a:gd name="connsiteX3" fmla="*/ 749998 w 749998"/>
              <a:gd name="connsiteY3" fmla="*/ 135446 h 385476"/>
              <a:gd name="connsiteX4" fmla="*/ 0 w 749998"/>
              <a:gd name="connsiteY4" fmla="*/ 135446 h 385476"/>
              <a:gd name="connsiteX5" fmla="*/ 0 w 749998"/>
              <a:gd name="connsiteY5" fmla="*/ 135446 h 385476"/>
              <a:gd name="connsiteX6" fmla="*/ 250031 w 749998"/>
              <a:gd name="connsiteY6" fmla="*/ 0 h 385476"/>
              <a:gd name="connsiteX7" fmla="*/ 250031 w 749998"/>
              <a:gd name="connsiteY7" fmla="*/ 135446 h 385476"/>
              <a:gd name="connsiteX8" fmla="*/ 249936 w 749998"/>
              <a:gd name="connsiteY8" fmla="*/ 135446 h 385476"/>
              <a:gd name="connsiteX9" fmla="*/ 499967 w 749998"/>
              <a:gd name="connsiteY9" fmla="*/ 0 h 385476"/>
              <a:gd name="connsiteX10" fmla="*/ 499967 w 749998"/>
              <a:gd name="connsiteY10" fmla="*/ 135446 h 385476"/>
              <a:gd name="connsiteX11" fmla="*/ 499967 w 749998"/>
              <a:gd name="connsiteY11" fmla="*/ 135446 h 385476"/>
              <a:gd name="connsiteX12" fmla="*/ 749998 w 749998"/>
              <a:gd name="connsiteY12" fmla="*/ 0 h 385476"/>
              <a:gd name="connsiteX13" fmla="*/ 749998 w 749998"/>
              <a:gd name="connsiteY13" fmla="*/ 135446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9998" h="385476">
                <a:moveTo>
                  <a:pt x="0" y="135446"/>
                </a:moveTo>
                <a:lnTo>
                  <a:pt x="0" y="385477"/>
                </a:lnTo>
                <a:lnTo>
                  <a:pt x="749998" y="385477"/>
                </a:lnTo>
                <a:lnTo>
                  <a:pt x="749998" y="135446"/>
                </a:lnTo>
                <a:lnTo>
                  <a:pt x="0" y="135446"/>
                </a:lnTo>
                <a:close/>
                <a:moveTo>
                  <a:pt x="0" y="135446"/>
                </a:moveTo>
                <a:lnTo>
                  <a:pt x="250031" y="0"/>
                </a:lnTo>
                <a:lnTo>
                  <a:pt x="250031" y="135446"/>
                </a:lnTo>
                <a:moveTo>
                  <a:pt x="249936" y="135446"/>
                </a:moveTo>
                <a:lnTo>
                  <a:pt x="499967" y="0"/>
                </a:lnTo>
                <a:lnTo>
                  <a:pt x="499967" y="135446"/>
                </a:lnTo>
                <a:moveTo>
                  <a:pt x="499967" y="135446"/>
                </a:moveTo>
                <a:lnTo>
                  <a:pt x="749998" y="0"/>
                </a:lnTo>
                <a:lnTo>
                  <a:pt x="749998" y="135446"/>
                </a:lnTo>
              </a:path>
            </a:pathLst>
          </a:custGeom>
          <a:solidFill>
            <a:srgbClr val="231F20"/>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15C75871-A6B8-E5EB-04AD-1AC9C318E83F}"/>
              </a:ext>
            </a:extLst>
          </p:cNvPr>
          <p:cNvSpPr/>
          <p:nvPr/>
        </p:nvSpPr>
        <p:spPr>
          <a:xfrm>
            <a:off x="10343504" y="3250668"/>
            <a:ext cx="522922" cy="268795"/>
          </a:xfrm>
          <a:custGeom>
            <a:avLst/>
            <a:gdLst>
              <a:gd name="connsiteX0" fmla="*/ 0 w 522922"/>
              <a:gd name="connsiteY0" fmla="*/ 94488 h 268795"/>
              <a:gd name="connsiteX1" fmla="*/ 0 w 522922"/>
              <a:gd name="connsiteY1" fmla="*/ 268795 h 268795"/>
              <a:gd name="connsiteX2" fmla="*/ 522922 w 522922"/>
              <a:gd name="connsiteY2" fmla="*/ 268795 h 268795"/>
              <a:gd name="connsiteX3" fmla="*/ 522922 w 522922"/>
              <a:gd name="connsiteY3" fmla="*/ 94488 h 268795"/>
              <a:gd name="connsiteX4" fmla="*/ 0 w 522922"/>
              <a:gd name="connsiteY4" fmla="*/ 94488 h 268795"/>
              <a:gd name="connsiteX5" fmla="*/ 0 w 522922"/>
              <a:gd name="connsiteY5" fmla="*/ 94488 h 268795"/>
              <a:gd name="connsiteX6" fmla="*/ 174307 w 522922"/>
              <a:gd name="connsiteY6" fmla="*/ 0 h 268795"/>
              <a:gd name="connsiteX7" fmla="*/ 174307 w 522922"/>
              <a:gd name="connsiteY7" fmla="*/ 94488 h 268795"/>
              <a:gd name="connsiteX8" fmla="*/ 174307 w 522922"/>
              <a:gd name="connsiteY8" fmla="*/ 94488 h 268795"/>
              <a:gd name="connsiteX9" fmla="*/ 348615 w 522922"/>
              <a:gd name="connsiteY9" fmla="*/ 0 h 268795"/>
              <a:gd name="connsiteX10" fmla="*/ 348615 w 522922"/>
              <a:gd name="connsiteY10" fmla="*/ 94488 h 268795"/>
              <a:gd name="connsiteX11" fmla="*/ 348615 w 522922"/>
              <a:gd name="connsiteY11" fmla="*/ 94488 h 268795"/>
              <a:gd name="connsiteX12" fmla="*/ 522922 w 522922"/>
              <a:gd name="connsiteY12" fmla="*/ 0 h 268795"/>
              <a:gd name="connsiteX13" fmla="*/ 522922 w 522922"/>
              <a:gd name="connsiteY13" fmla="*/ 94488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922" h="268795">
                <a:moveTo>
                  <a:pt x="0" y="94488"/>
                </a:moveTo>
                <a:lnTo>
                  <a:pt x="0" y="268795"/>
                </a:lnTo>
                <a:lnTo>
                  <a:pt x="522922" y="268795"/>
                </a:lnTo>
                <a:lnTo>
                  <a:pt x="522922" y="94488"/>
                </a:lnTo>
                <a:lnTo>
                  <a:pt x="0" y="94488"/>
                </a:lnTo>
                <a:close/>
                <a:moveTo>
                  <a:pt x="0" y="94488"/>
                </a:moveTo>
                <a:lnTo>
                  <a:pt x="174307" y="0"/>
                </a:lnTo>
                <a:lnTo>
                  <a:pt x="174307" y="94488"/>
                </a:lnTo>
                <a:moveTo>
                  <a:pt x="174307" y="94488"/>
                </a:moveTo>
                <a:lnTo>
                  <a:pt x="348615" y="0"/>
                </a:lnTo>
                <a:lnTo>
                  <a:pt x="348615" y="94488"/>
                </a:lnTo>
                <a:moveTo>
                  <a:pt x="348615" y="94488"/>
                </a:moveTo>
                <a:lnTo>
                  <a:pt x="522922" y="0"/>
                </a:lnTo>
                <a:lnTo>
                  <a:pt x="522922" y="94488"/>
                </a:lnTo>
              </a:path>
            </a:pathLst>
          </a:custGeom>
          <a:solidFill>
            <a:srgbClr val="231F20"/>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B40C69E0-331B-709B-F923-26F5ED1909D2}"/>
              </a:ext>
            </a:extLst>
          </p:cNvPr>
          <p:cNvSpPr/>
          <p:nvPr/>
        </p:nvSpPr>
        <p:spPr>
          <a:xfrm>
            <a:off x="10343504" y="3519463"/>
            <a:ext cx="522922" cy="141541"/>
          </a:xfrm>
          <a:custGeom>
            <a:avLst/>
            <a:gdLst>
              <a:gd name="connsiteX0" fmla="*/ 0 w 522922"/>
              <a:gd name="connsiteY0" fmla="*/ 0 h 141541"/>
              <a:gd name="connsiteX1" fmla="*/ 0 w 522922"/>
              <a:gd name="connsiteY1" fmla="*/ 141542 h 141541"/>
              <a:gd name="connsiteX2" fmla="*/ 522922 w 522922"/>
              <a:gd name="connsiteY2" fmla="*/ 141542 h 141541"/>
              <a:gd name="connsiteX3" fmla="*/ 522922 w 522922"/>
              <a:gd name="connsiteY3" fmla="*/ 0 h 141541"/>
              <a:gd name="connsiteX4" fmla="*/ 0 w 522922"/>
              <a:gd name="connsiteY4" fmla="*/ 0 h 141541"/>
              <a:gd name="connsiteX5" fmla="*/ 0 w 522922"/>
              <a:gd name="connsiteY5" fmla="*/ 0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 h="141541">
                <a:moveTo>
                  <a:pt x="0" y="0"/>
                </a:moveTo>
                <a:lnTo>
                  <a:pt x="0" y="141542"/>
                </a:lnTo>
                <a:lnTo>
                  <a:pt x="522922" y="141542"/>
                </a:lnTo>
                <a:lnTo>
                  <a:pt x="522922"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63D64F2-0454-2E4B-4D86-687F04D098E9}"/>
              </a:ext>
            </a:extLst>
          </p:cNvPr>
          <p:cNvSpPr/>
          <p:nvPr/>
        </p:nvSpPr>
        <p:spPr>
          <a:xfrm>
            <a:off x="7337317" y="5670913"/>
            <a:ext cx="357514" cy="356956"/>
          </a:xfrm>
          <a:custGeom>
            <a:avLst/>
            <a:gdLst>
              <a:gd name="connsiteX0" fmla="*/ 326006 w 357514"/>
              <a:gd name="connsiteY0" fmla="*/ 245 h 356956"/>
              <a:gd name="connsiteX1" fmla="*/ 355914 w 357514"/>
              <a:gd name="connsiteY1" fmla="*/ 35202 h 356956"/>
              <a:gd name="connsiteX2" fmla="*/ 283429 w 357514"/>
              <a:gd name="connsiteY2" fmla="*/ 110259 h 356956"/>
              <a:gd name="connsiteX3" fmla="*/ 324767 w 357514"/>
              <a:gd name="connsiteY3" fmla="*/ 307617 h 356956"/>
              <a:gd name="connsiteX4" fmla="*/ 325625 w 357514"/>
              <a:gd name="connsiteY4" fmla="*/ 318571 h 356956"/>
              <a:gd name="connsiteX5" fmla="*/ 286382 w 357514"/>
              <a:gd name="connsiteY5" fmla="*/ 356956 h 356956"/>
              <a:gd name="connsiteX6" fmla="*/ 180178 w 357514"/>
              <a:gd name="connsiteY6" fmla="*/ 215319 h 356956"/>
              <a:gd name="connsiteX7" fmla="*/ 105121 w 357514"/>
              <a:gd name="connsiteY7" fmla="*/ 287805 h 356956"/>
              <a:gd name="connsiteX8" fmla="*/ 68450 w 357514"/>
              <a:gd name="connsiteY8" fmla="*/ 250276 h 356956"/>
              <a:gd name="connsiteX9" fmla="*/ 141792 w 357514"/>
              <a:gd name="connsiteY9" fmla="*/ 176934 h 356956"/>
              <a:gd name="connsiteX10" fmla="*/ 1393 w 357514"/>
              <a:gd name="connsiteY10" fmla="*/ 71968 h 356956"/>
              <a:gd name="connsiteX11" fmla="*/ 155 w 357514"/>
              <a:gd name="connsiteY11" fmla="*/ 68158 h 356956"/>
              <a:gd name="connsiteX12" fmla="*/ 35969 w 357514"/>
              <a:gd name="connsiteY12" fmla="*/ 32344 h 356956"/>
              <a:gd name="connsiteX13" fmla="*/ 42732 w 357514"/>
              <a:gd name="connsiteY13" fmla="*/ 31487 h 356956"/>
              <a:gd name="connsiteX14" fmla="*/ 245138 w 357514"/>
              <a:gd name="connsiteY14" fmla="*/ 73683 h 356956"/>
              <a:gd name="connsiteX15" fmla="*/ 315147 w 357514"/>
              <a:gd name="connsiteY15" fmla="*/ 4531 h 356956"/>
              <a:gd name="connsiteX16" fmla="*/ 326101 w 357514"/>
              <a:gd name="connsiteY16" fmla="*/ 340 h 356956"/>
              <a:gd name="connsiteX17" fmla="*/ 326101 w 357514"/>
              <a:gd name="connsiteY17" fmla="*/ 340 h 356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514" h="356956">
                <a:moveTo>
                  <a:pt x="326006" y="245"/>
                </a:moveTo>
                <a:cubicBezTo>
                  <a:pt x="346103" y="-2327"/>
                  <a:pt x="362867" y="15771"/>
                  <a:pt x="355914" y="35202"/>
                </a:cubicBezTo>
                <a:cubicBezTo>
                  <a:pt x="352771" y="44060"/>
                  <a:pt x="294382" y="97591"/>
                  <a:pt x="283429" y="110259"/>
                </a:cubicBezTo>
                <a:lnTo>
                  <a:pt x="324767" y="307617"/>
                </a:lnTo>
                <a:lnTo>
                  <a:pt x="325625" y="318571"/>
                </a:lnTo>
                <a:lnTo>
                  <a:pt x="286382" y="356956"/>
                </a:lnTo>
                <a:lnTo>
                  <a:pt x="180178" y="215319"/>
                </a:lnTo>
                <a:lnTo>
                  <a:pt x="105121" y="287805"/>
                </a:lnTo>
                <a:lnTo>
                  <a:pt x="68450" y="250276"/>
                </a:lnTo>
                <a:lnTo>
                  <a:pt x="141792" y="176934"/>
                </a:lnTo>
                <a:cubicBezTo>
                  <a:pt x="125314" y="161789"/>
                  <a:pt x="6632" y="79017"/>
                  <a:pt x="1393" y="71968"/>
                </a:cubicBezTo>
                <a:cubicBezTo>
                  <a:pt x="727" y="71015"/>
                  <a:pt x="-416" y="70730"/>
                  <a:pt x="155" y="68158"/>
                </a:cubicBezTo>
                <a:cubicBezTo>
                  <a:pt x="632" y="65682"/>
                  <a:pt x="33683" y="33297"/>
                  <a:pt x="35969" y="32344"/>
                </a:cubicBezTo>
                <a:cubicBezTo>
                  <a:pt x="38255" y="31392"/>
                  <a:pt x="40256" y="31392"/>
                  <a:pt x="42732" y="31487"/>
                </a:cubicBezTo>
                <a:lnTo>
                  <a:pt x="245138" y="73683"/>
                </a:lnTo>
                <a:cubicBezTo>
                  <a:pt x="258283" y="63586"/>
                  <a:pt x="309718" y="7865"/>
                  <a:pt x="315147" y="4531"/>
                </a:cubicBezTo>
                <a:cubicBezTo>
                  <a:pt x="316766" y="3484"/>
                  <a:pt x="324482" y="531"/>
                  <a:pt x="326101" y="340"/>
                </a:cubicBezTo>
                <a:lnTo>
                  <a:pt x="326101" y="340"/>
                </a:lnTo>
                <a:close/>
              </a:path>
            </a:pathLst>
          </a:custGeom>
          <a:solidFill>
            <a:srgbClr val="231F20"/>
          </a:solidFill>
          <a:ln w="952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id="{00B3B110-805B-B055-056B-AF1866F4A851}"/>
              </a:ext>
            </a:extLst>
          </p:cNvPr>
          <p:cNvGrpSpPr/>
          <p:nvPr/>
        </p:nvGrpSpPr>
        <p:grpSpPr>
          <a:xfrm>
            <a:off x="6994667" y="5918618"/>
            <a:ext cx="383952" cy="281844"/>
            <a:chOff x="9360597" y="6158102"/>
            <a:chExt cx="383952" cy="281844"/>
          </a:xfrm>
        </p:grpSpPr>
        <p:sp>
          <p:nvSpPr>
            <p:cNvPr id="37" name="Freeform: Shape 36">
              <a:extLst>
                <a:ext uri="{FF2B5EF4-FFF2-40B4-BE49-F238E27FC236}">
                  <a16:creationId xmlns:a16="http://schemas.microsoft.com/office/drawing/2014/main" id="{1B136AD1-830F-80BB-3FDA-837A31C4940C}"/>
                </a:ext>
              </a:extLst>
            </p:cNvPr>
            <p:cNvSpPr/>
            <p:nvPr/>
          </p:nvSpPr>
          <p:spPr>
            <a:xfrm>
              <a:off x="9360597" y="6322694"/>
              <a:ext cx="383952" cy="117252"/>
            </a:xfrm>
            <a:custGeom>
              <a:avLst/>
              <a:gdLst>
                <a:gd name="connsiteX0" fmla="*/ 0 w 383952"/>
                <a:gd name="connsiteY0" fmla="*/ 0 h 117252"/>
                <a:gd name="connsiteX1" fmla="*/ 383953 w 383952"/>
                <a:gd name="connsiteY1" fmla="*/ 953 h 117252"/>
                <a:gd name="connsiteX2" fmla="*/ 342519 w 383952"/>
                <a:gd name="connsiteY2" fmla="*/ 113062 h 117252"/>
                <a:gd name="connsiteX3" fmla="*/ 339566 w 383952"/>
                <a:gd name="connsiteY3" fmla="*/ 117253 h 117252"/>
                <a:gd name="connsiteX4" fmla="*/ 35623 w 383952"/>
                <a:gd name="connsiteY4" fmla="*/ 117253 h 117252"/>
                <a:gd name="connsiteX5" fmla="*/ 0 w 383952"/>
                <a:gd name="connsiteY5" fmla="*/ 0 h 117252"/>
                <a:gd name="connsiteX6" fmla="*/ 0 w 383952"/>
                <a:gd name="connsiteY6" fmla="*/ 0 h 11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952" h="117252">
                  <a:moveTo>
                    <a:pt x="0" y="0"/>
                  </a:moveTo>
                  <a:lnTo>
                    <a:pt x="383953" y="953"/>
                  </a:lnTo>
                  <a:cubicBezTo>
                    <a:pt x="374714" y="20955"/>
                    <a:pt x="347853" y="102965"/>
                    <a:pt x="342519" y="113062"/>
                  </a:cubicBezTo>
                  <a:cubicBezTo>
                    <a:pt x="341757" y="114586"/>
                    <a:pt x="340900" y="116110"/>
                    <a:pt x="339566" y="117253"/>
                  </a:cubicBezTo>
                  <a:lnTo>
                    <a:pt x="35623" y="117253"/>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9E50B69-0ED9-CAB8-95AE-09DC34270671}"/>
                </a:ext>
              </a:extLst>
            </p:cNvPr>
            <p:cNvSpPr/>
            <p:nvPr/>
          </p:nvSpPr>
          <p:spPr>
            <a:xfrm>
              <a:off x="9420224" y="6226777"/>
              <a:ext cx="264032" cy="86773"/>
            </a:xfrm>
            <a:custGeom>
              <a:avLst/>
              <a:gdLst>
                <a:gd name="connsiteX0" fmla="*/ 0 w 264032"/>
                <a:gd name="connsiteY0" fmla="*/ 0 h 86773"/>
                <a:gd name="connsiteX1" fmla="*/ 263747 w 264032"/>
                <a:gd name="connsiteY1" fmla="*/ 0 h 86773"/>
                <a:gd name="connsiteX2" fmla="*/ 264033 w 264032"/>
                <a:gd name="connsiteY2" fmla="*/ 85154 h 86773"/>
                <a:gd name="connsiteX3" fmla="*/ 262414 w 264032"/>
                <a:gd name="connsiteY3" fmla="*/ 86773 h 86773"/>
                <a:gd name="connsiteX4" fmla="*/ 0 w 264032"/>
                <a:gd name="connsiteY4" fmla="*/ 86773 h 86773"/>
                <a:gd name="connsiteX5" fmla="*/ 0 w 264032"/>
                <a:gd name="connsiteY5" fmla="*/ 0 h 86773"/>
                <a:gd name="connsiteX6" fmla="*/ 0 w 264032"/>
                <a:gd name="connsiteY6" fmla="*/ 0 h 8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032" h="86773">
                  <a:moveTo>
                    <a:pt x="0" y="0"/>
                  </a:moveTo>
                  <a:lnTo>
                    <a:pt x="263747" y="0"/>
                  </a:lnTo>
                  <a:lnTo>
                    <a:pt x="264033" y="85154"/>
                  </a:lnTo>
                  <a:lnTo>
                    <a:pt x="262414" y="86773"/>
                  </a:lnTo>
                  <a:lnTo>
                    <a:pt x="0" y="86773"/>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BA5B317-AF00-7F35-FF4C-311147A21924}"/>
                </a:ext>
              </a:extLst>
            </p:cNvPr>
            <p:cNvSpPr/>
            <p:nvPr/>
          </p:nvSpPr>
          <p:spPr>
            <a:xfrm>
              <a:off x="9469183" y="6158102"/>
              <a:ext cx="40195" cy="59531"/>
            </a:xfrm>
            <a:custGeom>
              <a:avLst/>
              <a:gdLst>
                <a:gd name="connsiteX0" fmla="*/ 285 w 40195"/>
                <a:gd name="connsiteY0" fmla="*/ 0 h 59531"/>
                <a:gd name="connsiteX1" fmla="*/ 40195 w 40195"/>
                <a:gd name="connsiteY1" fmla="*/ 952 h 59531"/>
                <a:gd name="connsiteX2" fmla="*/ 40195 w 40195"/>
                <a:gd name="connsiteY2" fmla="*/ 57912 h 59531"/>
                <a:gd name="connsiteX3" fmla="*/ 38576 w 40195"/>
                <a:gd name="connsiteY3" fmla="*/ 59531 h 59531"/>
                <a:gd name="connsiteX4" fmla="*/ 0 w 40195"/>
                <a:gd name="connsiteY4" fmla="*/ 59245 h 59531"/>
                <a:gd name="connsiteX5" fmla="*/ 285 w 40195"/>
                <a:gd name="connsiteY5" fmla="*/ 0 h 59531"/>
                <a:gd name="connsiteX6" fmla="*/ 285 w 40195"/>
                <a:gd name="connsiteY6" fmla="*/ 0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95" h="59531">
                  <a:moveTo>
                    <a:pt x="285" y="0"/>
                  </a:moveTo>
                  <a:lnTo>
                    <a:pt x="40195" y="952"/>
                  </a:lnTo>
                  <a:lnTo>
                    <a:pt x="40195" y="57912"/>
                  </a:lnTo>
                  <a:lnTo>
                    <a:pt x="38576" y="59531"/>
                  </a:lnTo>
                  <a:lnTo>
                    <a:pt x="0" y="59245"/>
                  </a:lnTo>
                  <a:lnTo>
                    <a:pt x="285" y="0"/>
                  </a:lnTo>
                  <a:lnTo>
                    <a:pt x="285" y="0"/>
                  </a:lnTo>
                  <a:close/>
                </a:path>
              </a:pathLst>
            </a:custGeom>
            <a:solidFill>
              <a:srgbClr val="231F20"/>
            </a:solidFill>
            <a:ln w="9525" cap="flat">
              <a:noFill/>
              <a:prstDash val="solid"/>
              <a:miter/>
            </a:ln>
          </p:spPr>
          <p:txBody>
            <a:bodyPr rtlCol="0" anchor="ctr"/>
            <a:lstStyle/>
            <a:p>
              <a:endParaRPr lang="en-US"/>
            </a:p>
          </p:txBody>
        </p:sp>
      </p:grpSp>
      <p:grpSp>
        <p:nvGrpSpPr>
          <p:cNvPr id="40" name="Group 39">
            <a:extLst>
              <a:ext uri="{FF2B5EF4-FFF2-40B4-BE49-F238E27FC236}">
                <a16:creationId xmlns:a16="http://schemas.microsoft.com/office/drawing/2014/main" id="{A49DA2C9-7DB6-E8CD-7522-BCFBFF7670EC}"/>
              </a:ext>
            </a:extLst>
          </p:cNvPr>
          <p:cNvGrpSpPr/>
          <p:nvPr/>
        </p:nvGrpSpPr>
        <p:grpSpPr>
          <a:xfrm>
            <a:off x="6647319" y="5691923"/>
            <a:ext cx="310184" cy="226583"/>
            <a:chOff x="9013249" y="5931407"/>
            <a:chExt cx="310184" cy="226583"/>
          </a:xfrm>
        </p:grpSpPr>
        <p:sp>
          <p:nvSpPr>
            <p:cNvPr id="41" name="Freeform: Shape 40">
              <a:extLst>
                <a:ext uri="{FF2B5EF4-FFF2-40B4-BE49-F238E27FC236}">
                  <a16:creationId xmlns:a16="http://schemas.microsoft.com/office/drawing/2014/main" id="{DE9CB069-42C1-17FD-092F-9BE4E324D825}"/>
                </a:ext>
              </a:extLst>
            </p:cNvPr>
            <p:cNvSpPr/>
            <p:nvPr/>
          </p:nvSpPr>
          <p:spPr>
            <a:xfrm>
              <a:off x="9013249" y="5931407"/>
              <a:ext cx="310184" cy="226583"/>
            </a:xfrm>
            <a:custGeom>
              <a:avLst/>
              <a:gdLst>
                <a:gd name="connsiteX0" fmla="*/ 47311 w 310184"/>
                <a:gd name="connsiteY0" fmla="*/ 0 h 226583"/>
                <a:gd name="connsiteX1" fmla="*/ 262481 w 310184"/>
                <a:gd name="connsiteY1" fmla="*/ 0 h 226583"/>
                <a:gd name="connsiteX2" fmla="*/ 264100 w 310184"/>
                <a:gd name="connsiteY2" fmla="*/ 1620 h 226583"/>
                <a:gd name="connsiteX3" fmla="*/ 284579 w 310184"/>
                <a:gd name="connsiteY3" fmla="*/ 84106 h 226583"/>
                <a:gd name="connsiteX4" fmla="*/ 309630 w 310184"/>
                <a:gd name="connsiteY4" fmla="*/ 85440 h 226583"/>
                <a:gd name="connsiteX5" fmla="*/ 295723 w 310184"/>
                <a:gd name="connsiteY5" fmla="*/ 103918 h 226583"/>
                <a:gd name="connsiteX6" fmla="*/ 295723 w 310184"/>
                <a:gd name="connsiteY6" fmla="*/ 224028 h 226583"/>
                <a:gd name="connsiteX7" fmla="*/ 293437 w 310184"/>
                <a:gd name="connsiteY7" fmla="*/ 226314 h 226583"/>
                <a:gd name="connsiteX8" fmla="*/ 251813 w 310184"/>
                <a:gd name="connsiteY8" fmla="*/ 226314 h 226583"/>
                <a:gd name="connsiteX9" fmla="*/ 249146 w 310184"/>
                <a:gd name="connsiteY9" fmla="*/ 201930 h 226583"/>
                <a:gd name="connsiteX10" fmla="*/ 61027 w 310184"/>
                <a:gd name="connsiteY10" fmla="*/ 201930 h 226583"/>
                <a:gd name="connsiteX11" fmla="*/ 57693 w 310184"/>
                <a:gd name="connsiteY11" fmla="*/ 226314 h 226583"/>
                <a:gd name="connsiteX12" fmla="*/ 16069 w 310184"/>
                <a:gd name="connsiteY12" fmla="*/ 226314 h 226583"/>
                <a:gd name="connsiteX13" fmla="*/ 14449 w 310184"/>
                <a:gd name="connsiteY13" fmla="*/ 224695 h 226583"/>
                <a:gd name="connsiteX14" fmla="*/ 14449 w 310184"/>
                <a:gd name="connsiteY14" fmla="*/ 103918 h 226583"/>
                <a:gd name="connsiteX15" fmla="*/ 543 w 310184"/>
                <a:gd name="connsiteY15" fmla="*/ 85440 h 226583"/>
                <a:gd name="connsiteX16" fmla="*/ 24641 w 310184"/>
                <a:gd name="connsiteY16" fmla="*/ 84487 h 226583"/>
                <a:gd name="connsiteX17" fmla="*/ 26261 w 310184"/>
                <a:gd name="connsiteY17" fmla="*/ 82868 h 226583"/>
                <a:gd name="connsiteX18" fmla="*/ 47025 w 310184"/>
                <a:gd name="connsiteY18" fmla="*/ 0 h 226583"/>
                <a:gd name="connsiteX19" fmla="*/ 47025 w 310184"/>
                <a:gd name="connsiteY19" fmla="*/ 0 h 2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184" h="226583">
                  <a:moveTo>
                    <a:pt x="47311" y="0"/>
                  </a:moveTo>
                  <a:lnTo>
                    <a:pt x="262481" y="0"/>
                  </a:lnTo>
                  <a:lnTo>
                    <a:pt x="264100" y="1620"/>
                  </a:lnTo>
                  <a:lnTo>
                    <a:pt x="284579" y="84106"/>
                  </a:lnTo>
                  <a:lnTo>
                    <a:pt x="309630" y="85440"/>
                  </a:lnTo>
                  <a:cubicBezTo>
                    <a:pt x="313154" y="114872"/>
                    <a:pt x="298866" y="99536"/>
                    <a:pt x="295723" y="103918"/>
                  </a:cubicBezTo>
                  <a:cubicBezTo>
                    <a:pt x="294294" y="119635"/>
                    <a:pt x="297628" y="218313"/>
                    <a:pt x="295723" y="224028"/>
                  </a:cubicBezTo>
                  <a:cubicBezTo>
                    <a:pt x="295723" y="224219"/>
                    <a:pt x="293532" y="226314"/>
                    <a:pt x="293437" y="226314"/>
                  </a:cubicBezTo>
                  <a:cubicBezTo>
                    <a:pt x="290865" y="227172"/>
                    <a:pt x="259528" y="225647"/>
                    <a:pt x="251813" y="226314"/>
                  </a:cubicBezTo>
                  <a:cubicBezTo>
                    <a:pt x="248193" y="224790"/>
                    <a:pt x="251813" y="203073"/>
                    <a:pt x="249146" y="201930"/>
                  </a:cubicBezTo>
                  <a:lnTo>
                    <a:pt x="61027" y="201930"/>
                  </a:lnTo>
                  <a:cubicBezTo>
                    <a:pt x="57979" y="203264"/>
                    <a:pt x="62741" y="224695"/>
                    <a:pt x="57693" y="226314"/>
                  </a:cubicBezTo>
                  <a:cubicBezTo>
                    <a:pt x="55121" y="227172"/>
                    <a:pt x="23784" y="225647"/>
                    <a:pt x="16069" y="226314"/>
                  </a:cubicBezTo>
                  <a:lnTo>
                    <a:pt x="14449" y="224695"/>
                  </a:lnTo>
                  <a:lnTo>
                    <a:pt x="14449" y="103918"/>
                  </a:lnTo>
                  <a:cubicBezTo>
                    <a:pt x="11687" y="97631"/>
                    <a:pt x="-2981" y="115920"/>
                    <a:pt x="543" y="85440"/>
                  </a:cubicBezTo>
                  <a:lnTo>
                    <a:pt x="24641" y="84487"/>
                  </a:lnTo>
                  <a:lnTo>
                    <a:pt x="26261" y="82868"/>
                  </a:lnTo>
                  <a:lnTo>
                    <a:pt x="47025" y="0"/>
                  </a:lnTo>
                  <a:lnTo>
                    <a:pt x="47025" y="0"/>
                  </a:lnTo>
                  <a:close/>
                </a:path>
              </a:pathLst>
            </a:custGeom>
            <a:solidFill>
              <a:srgbClr val="231F2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ADD9C87-EC91-4F91-9C9E-D47DFA3C2F1C}"/>
                </a:ext>
              </a:extLst>
            </p:cNvPr>
            <p:cNvSpPr/>
            <p:nvPr/>
          </p:nvSpPr>
          <p:spPr>
            <a:xfrm>
              <a:off x="9054654" y="5945980"/>
              <a:ext cx="228028" cy="69913"/>
            </a:xfrm>
            <a:custGeom>
              <a:avLst/>
              <a:gdLst>
                <a:gd name="connsiteX0" fmla="*/ 17145 w 228028"/>
                <a:gd name="connsiteY0" fmla="*/ 0 h 69913"/>
                <a:gd name="connsiteX1" fmla="*/ 210502 w 228028"/>
                <a:gd name="connsiteY1" fmla="*/ 0 h 69913"/>
                <a:gd name="connsiteX2" fmla="*/ 228029 w 228028"/>
                <a:gd name="connsiteY2" fmla="*/ 68961 h 69913"/>
                <a:gd name="connsiteX3" fmla="*/ 0 w 228028"/>
                <a:gd name="connsiteY3" fmla="*/ 69914 h 69913"/>
                <a:gd name="connsiteX4" fmla="*/ 17145 w 228028"/>
                <a:gd name="connsiteY4" fmla="*/ 0 h 69913"/>
                <a:gd name="connsiteX5" fmla="*/ 17145 w 228028"/>
                <a:gd name="connsiteY5" fmla="*/ 0 h 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028" h="69913">
                  <a:moveTo>
                    <a:pt x="17145" y="0"/>
                  </a:moveTo>
                  <a:lnTo>
                    <a:pt x="210502" y="0"/>
                  </a:lnTo>
                  <a:lnTo>
                    <a:pt x="228029" y="68961"/>
                  </a:lnTo>
                  <a:lnTo>
                    <a:pt x="0" y="69914"/>
                  </a:lnTo>
                  <a:cubicBezTo>
                    <a:pt x="4096" y="46577"/>
                    <a:pt x="11239" y="23146"/>
                    <a:pt x="17145" y="0"/>
                  </a:cubicBezTo>
                  <a:lnTo>
                    <a:pt x="17145" y="0"/>
                  </a:ln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4241D61-B80E-D5A6-7054-507C81475FD9}"/>
                </a:ext>
              </a:extLst>
            </p:cNvPr>
            <p:cNvSpPr/>
            <p:nvPr/>
          </p:nvSpPr>
          <p:spPr>
            <a:xfrm>
              <a:off x="9227247" y="6046850"/>
              <a:ext cx="58674" cy="40290"/>
            </a:xfrm>
            <a:custGeom>
              <a:avLst/>
              <a:gdLst>
                <a:gd name="connsiteX0" fmla="*/ 55722 w 58674"/>
                <a:gd name="connsiteY0" fmla="*/ 95 h 40290"/>
                <a:gd name="connsiteX1" fmla="*/ 58674 w 58674"/>
                <a:gd name="connsiteY1" fmla="*/ 381 h 40290"/>
                <a:gd name="connsiteX2" fmla="*/ 57721 w 58674"/>
                <a:gd name="connsiteY2" fmla="*/ 40291 h 40290"/>
                <a:gd name="connsiteX3" fmla="*/ 0 w 58674"/>
                <a:gd name="connsiteY3" fmla="*/ 39338 h 40290"/>
                <a:gd name="connsiteX4" fmla="*/ 381 w 58674"/>
                <a:gd name="connsiteY4" fmla="*/ 13906 h 40290"/>
                <a:gd name="connsiteX5" fmla="*/ 55816 w 58674"/>
                <a:gd name="connsiteY5" fmla="*/ 0 h 40290"/>
                <a:gd name="connsiteX6" fmla="*/ 55816 w 58674"/>
                <a:gd name="connsiteY6" fmla="*/ 0 h 4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4" h="40290">
                  <a:moveTo>
                    <a:pt x="55722" y="95"/>
                  </a:moveTo>
                  <a:cubicBezTo>
                    <a:pt x="56483" y="95"/>
                    <a:pt x="58293" y="-191"/>
                    <a:pt x="58674" y="381"/>
                  </a:cubicBezTo>
                  <a:lnTo>
                    <a:pt x="57721" y="40291"/>
                  </a:lnTo>
                  <a:lnTo>
                    <a:pt x="0" y="39338"/>
                  </a:lnTo>
                  <a:lnTo>
                    <a:pt x="381" y="13906"/>
                  </a:lnTo>
                  <a:cubicBezTo>
                    <a:pt x="10192" y="12668"/>
                    <a:pt x="52864" y="95"/>
                    <a:pt x="55816" y="0"/>
                  </a:cubicBezTo>
                  <a:lnTo>
                    <a:pt x="55816" y="0"/>
                  </a:ln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1A0ED37-7C20-347D-7E27-6740C7C7DCFE}"/>
                </a:ext>
              </a:extLst>
            </p:cNvPr>
            <p:cNvSpPr/>
            <p:nvPr/>
          </p:nvSpPr>
          <p:spPr>
            <a:xfrm>
              <a:off x="9051321" y="6046945"/>
              <a:ext cx="58388" cy="40195"/>
            </a:xfrm>
            <a:custGeom>
              <a:avLst/>
              <a:gdLst>
                <a:gd name="connsiteX0" fmla="*/ 0 w 58388"/>
                <a:gd name="connsiteY0" fmla="*/ 0 h 40195"/>
                <a:gd name="connsiteX1" fmla="*/ 57435 w 58388"/>
                <a:gd name="connsiteY1" fmla="*/ 13811 h 40195"/>
                <a:gd name="connsiteX2" fmla="*/ 58388 w 58388"/>
                <a:gd name="connsiteY2" fmla="*/ 38577 h 40195"/>
                <a:gd name="connsiteX3" fmla="*/ 56769 w 58388"/>
                <a:gd name="connsiteY3" fmla="*/ 40196 h 40195"/>
                <a:gd name="connsiteX4" fmla="*/ 0 w 58388"/>
                <a:gd name="connsiteY4" fmla="*/ 40196 h 40195"/>
                <a:gd name="connsiteX5" fmla="*/ 0 w 58388"/>
                <a:gd name="connsiteY5" fmla="*/ 0 h 40195"/>
                <a:gd name="connsiteX6" fmla="*/ 0 w 58388"/>
                <a:gd name="connsiteY6" fmla="*/ 0 h 4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88" h="40195">
                  <a:moveTo>
                    <a:pt x="0" y="0"/>
                  </a:moveTo>
                  <a:lnTo>
                    <a:pt x="57435" y="13811"/>
                  </a:lnTo>
                  <a:lnTo>
                    <a:pt x="58388" y="38577"/>
                  </a:lnTo>
                  <a:lnTo>
                    <a:pt x="56769" y="40196"/>
                  </a:lnTo>
                  <a:lnTo>
                    <a:pt x="0" y="40196"/>
                  </a:lnTo>
                  <a:lnTo>
                    <a:pt x="0" y="0"/>
                  </a:lnTo>
                  <a:lnTo>
                    <a:pt x="0" y="0"/>
                  </a:lnTo>
                  <a:close/>
                </a:path>
              </a:pathLst>
            </a:custGeom>
            <a:solidFill>
              <a:srgbClr val="FFFFFF"/>
            </a:solidFill>
            <a:ln w="9525" cap="flat">
              <a:noFill/>
              <a:prstDash val="solid"/>
              <a:miter/>
            </a:ln>
          </p:spPr>
          <p:txBody>
            <a:bodyPr rtlCol="0" anchor="ctr"/>
            <a:lstStyle/>
            <a:p>
              <a:endParaRPr lang="en-US"/>
            </a:p>
          </p:txBody>
        </p:sp>
      </p:grpSp>
      <p:grpSp>
        <p:nvGrpSpPr>
          <p:cNvPr id="50" name="Group 49">
            <a:extLst>
              <a:ext uri="{FF2B5EF4-FFF2-40B4-BE49-F238E27FC236}">
                <a16:creationId xmlns:a16="http://schemas.microsoft.com/office/drawing/2014/main" id="{B6693409-F5AD-93D1-57FA-F3680E640C1F}"/>
              </a:ext>
            </a:extLst>
          </p:cNvPr>
          <p:cNvGrpSpPr/>
          <p:nvPr/>
        </p:nvGrpSpPr>
        <p:grpSpPr>
          <a:xfrm>
            <a:off x="4971651" y="3302380"/>
            <a:ext cx="347376" cy="301275"/>
            <a:chOff x="5896164" y="2792634"/>
            <a:chExt cx="347376" cy="301275"/>
          </a:xfrm>
        </p:grpSpPr>
        <p:sp>
          <p:nvSpPr>
            <p:cNvPr id="51" name="Freeform: Shape 50">
              <a:extLst>
                <a:ext uri="{FF2B5EF4-FFF2-40B4-BE49-F238E27FC236}">
                  <a16:creationId xmlns:a16="http://schemas.microsoft.com/office/drawing/2014/main" id="{B9852EF6-0434-F500-0421-E485183F3824}"/>
                </a:ext>
              </a:extLst>
            </p:cNvPr>
            <p:cNvSpPr/>
            <p:nvPr/>
          </p:nvSpPr>
          <p:spPr>
            <a:xfrm>
              <a:off x="5896164" y="2866929"/>
              <a:ext cx="347376" cy="226980"/>
            </a:xfrm>
            <a:custGeom>
              <a:avLst/>
              <a:gdLst>
                <a:gd name="connsiteX0" fmla="*/ 0 w 347376"/>
                <a:gd name="connsiteY0" fmla="*/ 0 h 226980"/>
                <a:gd name="connsiteX1" fmla="*/ 346996 w 347376"/>
                <a:gd name="connsiteY1" fmla="*/ 0 h 226980"/>
                <a:gd name="connsiteX2" fmla="*/ 347377 w 347376"/>
                <a:gd name="connsiteY2" fmla="*/ 225266 h 226980"/>
                <a:gd name="connsiteX3" fmla="*/ 345567 w 347376"/>
                <a:gd name="connsiteY3" fmla="*/ 226981 h 226980"/>
                <a:gd name="connsiteX4" fmla="*/ 0 w 347376"/>
                <a:gd name="connsiteY4" fmla="*/ 226981 h 226980"/>
                <a:gd name="connsiteX5" fmla="*/ 0 w 347376"/>
                <a:gd name="connsiteY5" fmla="*/ 0 h 226980"/>
                <a:gd name="connsiteX6" fmla="*/ 0 w 347376"/>
                <a:gd name="connsiteY6" fmla="*/ 0 h 2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376" h="226980">
                  <a:moveTo>
                    <a:pt x="0" y="0"/>
                  </a:moveTo>
                  <a:lnTo>
                    <a:pt x="346996" y="0"/>
                  </a:lnTo>
                  <a:lnTo>
                    <a:pt x="347377" y="225266"/>
                  </a:lnTo>
                  <a:lnTo>
                    <a:pt x="345567" y="226981"/>
                  </a:lnTo>
                  <a:lnTo>
                    <a:pt x="0" y="226981"/>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D03DEA4-2693-1C94-2956-CC3B82977F0A}"/>
                </a:ext>
              </a:extLst>
            </p:cNvPr>
            <p:cNvSpPr/>
            <p:nvPr/>
          </p:nvSpPr>
          <p:spPr>
            <a:xfrm>
              <a:off x="5899403" y="2792634"/>
              <a:ext cx="339852" cy="66389"/>
            </a:xfrm>
            <a:custGeom>
              <a:avLst/>
              <a:gdLst>
                <a:gd name="connsiteX0" fmla="*/ 52483 w 339852"/>
                <a:gd name="connsiteY0" fmla="*/ 0 h 66389"/>
                <a:gd name="connsiteX1" fmla="*/ 287369 w 339852"/>
                <a:gd name="connsiteY1" fmla="*/ 0 h 66389"/>
                <a:gd name="connsiteX2" fmla="*/ 339852 w 339852"/>
                <a:gd name="connsiteY2" fmla="*/ 65341 h 66389"/>
                <a:gd name="connsiteX3" fmla="*/ 381 w 339852"/>
                <a:gd name="connsiteY3" fmla="*/ 66389 h 66389"/>
                <a:gd name="connsiteX4" fmla="*/ 0 w 339852"/>
                <a:gd name="connsiteY4" fmla="*/ 64675 h 66389"/>
                <a:gd name="connsiteX5" fmla="*/ 52483 w 339852"/>
                <a:gd name="connsiteY5" fmla="*/ 0 h 66389"/>
                <a:gd name="connsiteX6" fmla="*/ 52483 w 339852"/>
                <a:gd name="connsiteY6" fmla="*/ 0 h 66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852" h="66389">
                  <a:moveTo>
                    <a:pt x="52483" y="0"/>
                  </a:moveTo>
                  <a:lnTo>
                    <a:pt x="287369" y="0"/>
                  </a:lnTo>
                  <a:lnTo>
                    <a:pt x="339852" y="65341"/>
                  </a:lnTo>
                  <a:lnTo>
                    <a:pt x="381" y="66389"/>
                  </a:lnTo>
                  <a:lnTo>
                    <a:pt x="0" y="64675"/>
                  </a:lnTo>
                  <a:lnTo>
                    <a:pt x="52483" y="0"/>
                  </a:lnTo>
                  <a:lnTo>
                    <a:pt x="52483" y="0"/>
                  </a:lnTo>
                  <a:close/>
                </a:path>
              </a:pathLst>
            </a:custGeom>
            <a:solidFill>
              <a:srgbClr val="231F20"/>
            </a:solidFill>
            <a:ln w="9525" cap="flat">
              <a:no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3B1CF566-CE62-05B4-26D3-D6BE0CB0F0CE}"/>
              </a:ext>
            </a:extLst>
          </p:cNvPr>
          <p:cNvGrpSpPr/>
          <p:nvPr/>
        </p:nvGrpSpPr>
        <p:grpSpPr>
          <a:xfrm>
            <a:off x="10030347" y="4488385"/>
            <a:ext cx="190072" cy="320300"/>
            <a:chOff x="2132004" y="5917085"/>
            <a:chExt cx="190072" cy="320300"/>
          </a:xfrm>
        </p:grpSpPr>
        <p:sp>
          <p:nvSpPr>
            <p:cNvPr id="54" name="Freeform: Shape 53">
              <a:extLst>
                <a:ext uri="{FF2B5EF4-FFF2-40B4-BE49-F238E27FC236}">
                  <a16:creationId xmlns:a16="http://schemas.microsoft.com/office/drawing/2014/main" id="{7A2B0796-1848-0C13-7209-985E32D666E6}"/>
                </a:ext>
              </a:extLst>
            </p:cNvPr>
            <p:cNvSpPr/>
            <p:nvPr/>
          </p:nvSpPr>
          <p:spPr>
            <a:xfrm>
              <a:off x="2132004" y="5917085"/>
              <a:ext cx="190072" cy="320300"/>
            </a:xfrm>
            <a:custGeom>
              <a:avLst/>
              <a:gdLst>
                <a:gd name="connsiteX0" fmla="*/ 12359 w 190072"/>
                <a:gd name="connsiteY0" fmla="*/ 511 h 320300"/>
                <a:gd name="connsiteX1" fmla="*/ 176474 w 190072"/>
                <a:gd name="connsiteY1" fmla="*/ 511 h 320300"/>
                <a:gd name="connsiteX2" fmla="*/ 189238 w 190072"/>
                <a:gd name="connsiteY2" fmla="*/ 13846 h 320300"/>
                <a:gd name="connsiteX3" fmla="*/ 189238 w 190072"/>
                <a:gd name="connsiteY3" fmla="*/ 306454 h 320300"/>
                <a:gd name="connsiteX4" fmla="*/ 176474 w 190072"/>
                <a:gd name="connsiteY4" fmla="*/ 319789 h 320300"/>
                <a:gd name="connsiteX5" fmla="*/ 13692 w 190072"/>
                <a:gd name="connsiteY5" fmla="*/ 319789 h 320300"/>
                <a:gd name="connsiteX6" fmla="*/ 929 w 190072"/>
                <a:gd name="connsiteY6" fmla="*/ 307121 h 320300"/>
                <a:gd name="connsiteX7" fmla="*/ 929 w 190072"/>
                <a:gd name="connsiteY7" fmla="*/ 13941 h 320300"/>
                <a:gd name="connsiteX8" fmla="*/ 12359 w 190072"/>
                <a:gd name="connsiteY8" fmla="*/ 607 h 320300"/>
                <a:gd name="connsiteX9" fmla="*/ 12359 w 190072"/>
                <a:gd name="connsiteY9" fmla="*/ 607 h 320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72" h="320300">
                  <a:moveTo>
                    <a:pt x="12359" y="511"/>
                  </a:moveTo>
                  <a:cubicBezTo>
                    <a:pt x="36838" y="1750"/>
                    <a:pt x="168378" y="-1108"/>
                    <a:pt x="176474" y="511"/>
                  </a:cubicBezTo>
                  <a:cubicBezTo>
                    <a:pt x="184475" y="2130"/>
                    <a:pt x="187714" y="6035"/>
                    <a:pt x="189238" y="13846"/>
                  </a:cubicBezTo>
                  <a:cubicBezTo>
                    <a:pt x="191905" y="28229"/>
                    <a:pt x="187142" y="267307"/>
                    <a:pt x="189238" y="306454"/>
                  </a:cubicBezTo>
                  <a:cubicBezTo>
                    <a:pt x="187809" y="313788"/>
                    <a:pt x="184190" y="318741"/>
                    <a:pt x="176474" y="319789"/>
                  </a:cubicBezTo>
                  <a:cubicBezTo>
                    <a:pt x="152852" y="318551"/>
                    <a:pt x="21598" y="321409"/>
                    <a:pt x="13692" y="319789"/>
                  </a:cubicBezTo>
                  <a:cubicBezTo>
                    <a:pt x="6358" y="318265"/>
                    <a:pt x="2453" y="314455"/>
                    <a:pt x="929" y="307121"/>
                  </a:cubicBezTo>
                  <a:cubicBezTo>
                    <a:pt x="-2024" y="292738"/>
                    <a:pt x="3215" y="52232"/>
                    <a:pt x="929" y="13941"/>
                  </a:cubicBezTo>
                  <a:cubicBezTo>
                    <a:pt x="1786" y="7274"/>
                    <a:pt x="5977" y="2511"/>
                    <a:pt x="12359" y="607"/>
                  </a:cubicBezTo>
                  <a:lnTo>
                    <a:pt x="12359" y="607"/>
                  </a:lnTo>
                  <a:close/>
                </a:path>
              </a:pathLst>
            </a:custGeom>
            <a:noFill/>
            <a:ln w="6382" cap="rnd">
              <a:solidFill>
                <a:srgbClr val="1F191B"/>
              </a:solidFill>
              <a:prstDash val="solid"/>
              <a:round/>
            </a:ln>
          </p:spPr>
          <p:txBody>
            <a:bodyPr rtlCol="0" anchor="ctr"/>
            <a:lstStyle/>
            <a:p>
              <a:endParaRPr lang="en-US"/>
            </a:p>
          </p:txBody>
        </p:sp>
        <p:grpSp>
          <p:nvGrpSpPr>
            <p:cNvPr id="55" name="Group 54">
              <a:extLst>
                <a:ext uri="{FF2B5EF4-FFF2-40B4-BE49-F238E27FC236}">
                  <a16:creationId xmlns:a16="http://schemas.microsoft.com/office/drawing/2014/main" id="{1F00B55C-3D20-4D40-0DE8-99E2BAE2281A}"/>
                </a:ext>
              </a:extLst>
            </p:cNvPr>
            <p:cNvGrpSpPr/>
            <p:nvPr/>
          </p:nvGrpSpPr>
          <p:grpSpPr>
            <a:xfrm>
              <a:off x="2142457" y="5930931"/>
              <a:ext cx="169259" cy="292607"/>
              <a:chOff x="2142457" y="5930931"/>
              <a:chExt cx="169259" cy="292607"/>
            </a:xfrm>
          </p:grpSpPr>
          <p:sp>
            <p:nvSpPr>
              <p:cNvPr id="56" name="Freeform: Shape 55">
                <a:extLst>
                  <a:ext uri="{FF2B5EF4-FFF2-40B4-BE49-F238E27FC236}">
                    <a16:creationId xmlns:a16="http://schemas.microsoft.com/office/drawing/2014/main" id="{DF9F63DD-DEC0-4A9C-A653-FF93AAECF65A}"/>
                  </a:ext>
                </a:extLst>
              </p:cNvPr>
              <p:cNvSpPr/>
              <p:nvPr/>
            </p:nvSpPr>
            <p:spPr>
              <a:xfrm>
                <a:off x="2142457" y="5941789"/>
                <a:ext cx="169259" cy="270891"/>
              </a:xfrm>
              <a:custGeom>
                <a:avLst/>
                <a:gdLst>
                  <a:gd name="connsiteX0" fmla="*/ 381 w 169259"/>
                  <a:gd name="connsiteY0" fmla="*/ 0 h 270891"/>
                  <a:gd name="connsiteX1" fmla="*/ 169259 w 169259"/>
                  <a:gd name="connsiteY1" fmla="*/ 286 h 270891"/>
                  <a:gd name="connsiteX2" fmla="*/ 168307 w 169259"/>
                  <a:gd name="connsiteY2" fmla="*/ 270891 h 270891"/>
                  <a:gd name="connsiteX3" fmla="*/ 0 w 169259"/>
                  <a:gd name="connsiteY3" fmla="*/ 269939 h 270891"/>
                  <a:gd name="connsiteX4" fmla="*/ 381 w 169259"/>
                  <a:gd name="connsiteY4" fmla="*/ 0 h 270891"/>
                  <a:gd name="connsiteX5" fmla="*/ 381 w 169259"/>
                  <a:gd name="connsiteY5" fmla="*/ 0 h 27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259" h="270891">
                    <a:moveTo>
                      <a:pt x="381" y="0"/>
                    </a:moveTo>
                    <a:lnTo>
                      <a:pt x="169259" y="286"/>
                    </a:lnTo>
                    <a:lnTo>
                      <a:pt x="168307" y="270891"/>
                    </a:lnTo>
                    <a:lnTo>
                      <a:pt x="0" y="269939"/>
                    </a:lnTo>
                    <a:lnTo>
                      <a:pt x="381" y="0"/>
                    </a:lnTo>
                    <a:lnTo>
                      <a:pt x="381" y="0"/>
                    </a:lnTo>
                    <a:close/>
                  </a:path>
                </a:pathLst>
              </a:custGeom>
              <a:solidFill>
                <a:srgbClr val="231F20"/>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8C30E78-B38E-03C0-208E-322EFE461BB4}"/>
                  </a:ext>
                </a:extLst>
              </p:cNvPr>
              <p:cNvSpPr/>
              <p:nvPr/>
            </p:nvSpPr>
            <p:spPr>
              <a:xfrm>
                <a:off x="2206084" y="5930931"/>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919"/>
                </a:solidFill>
                <a:prstDash val="solid"/>
                <a:round/>
              </a:ln>
            </p:spPr>
            <p:txBody>
              <a:bodyPr rtlCol="0" anchor="ctr"/>
              <a:lstStyle/>
              <a:p>
                <a:endParaRPr lang="en-US"/>
              </a:p>
            </p:txBody>
          </p:sp>
          <p:sp>
            <p:nvSpPr>
              <p:cNvPr id="58" name="Freeform: Shape 57">
                <a:extLst>
                  <a:ext uri="{FF2B5EF4-FFF2-40B4-BE49-F238E27FC236}">
                    <a16:creationId xmlns:a16="http://schemas.microsoft.com/office/drawing/2014/main" id="{7320A191-B049-C3E6-2F15-15C0EA464119}"/>
                  </a:ext>
                </a:extLst>
              </p:cNvPr>
              <p:cNvSpPr/>
              <p:nvPr/>
            </p:nvSpPr>
            <p:spPr>
              <a:xfrm>
                <a:off x="2206084" y="6222872"/>
                <a:ext cx="42005" cy="666"/>
              </a:xfrm>
              <a:custGeom>
                <a:avLst/>
                <a:gdLst>
                  <a:gd name="connsiteX0" fmla="*/ 0 w 42005"/>
                  <a:gd name="connsiteY0" fmla="*/ 0 h 666"/>
                  <a:gd name="connsiteX1" fmla="*/ 42005 w 42005"/>
                  <a:gd name="connsiteY1" fmla="*/ 667 h 666"/>
                </a:gdLst>
                <a:ahLst/>
                <a:cxnLst>
                  <a:cxn ang="0">
                    <a:pos x="connsiteX0" y="connsiteY0"/>
                  </a:cxn>
                  <a:cxn ang="0">
                    <a:pos x="connsiteX1" y="connsiteY1"/>
                  </a:cxn>
                </a:cxnLst>
                <a:rect l="l" t="t" r="r" b="b"/>
                <a:pathLst>
                  <a:path w="42005" h="666">
                    <a:moveTo>
                      <a:pt x="0" y="0"/>
                    </a:moveTo>
                    <a:lnTo>
                      <a:pt x="42005" y="667"/>
                    </a:lnTo>
                  </a:path>
                </a:pathLst>
              </a:custGeom>
              <a:ln w="6953" cap="rnd">
                <a:solidFill>
                  <a:srgbClr val="1E1819"/>
                </a:solidFill>
                <a:prstDash val="solid"/>
                <a:round/>
              </a:ln>
            </p:spPr>
            <p:txBody>
              <a:bodyPr rtlCol="0" anchor="ctr"/>
              <a:lstStyle/>
              <a:p>
                <a:endParaRPr lang="en-US"/>
              </a:p>
            </p:txBody>
          </p:sp>
        </p:grpSp>
      </p:grpSp>
      <p:grpSp>
        <p:nvGrpSpPr>
          <p:cNvPr id="59" name="Group 58">
            <a:extLst>
              <a:ext uri="{FF2B5EF4-FFF2-40B4-BE49-F238E27FC236}">
                <a16:creationId xmlns:a16="http://schemas.microsoft.com/office/drawing/2014/main" id="{80227E91-76B7-DC5E-468D-3A92EA2D4088}"/>
              </a:ext>
            </a:extLst>
          </p:cNvPr>
          <p:cNvGrpSpPr/>
          <p:nvPr/>
        </p:nvGrpSpPr>
        <p:grpSpPr>
          <a:xfrm>
            <a:off x="10329312" y="4734450"/>
            <a:ext cx="373379" cy="297085"/>
            <a:chOff x="2430969" y="6163150"/>
            <a:chExt cx="373379" cy="297085"/>
          </a:xfrm>
        </p:grpSpPr>
        <p:sp>
          <p:nvSpPr>
            <p:cNvPr id="60" name="Freeform: Shape 59">
              <a:extLst>
                <a:ext uri="{FF2B5EF4-FFF2-40B4-BE49-F238E27FC236}">
                  <a16:creationId xmlns:a16="http://schemas.microsoft.com/office/drawing/2014/main" id="{E8E1B396-331C-8515-3589-A9DE60669148}"/>
                </a:ext>
              </a:extLst>
            </p:cNvPr>
            <p:cNvSpPr/>
            <p:nvPr/>
          </p:nvSpPr>
          <p:spPr>
            <a:xfrm>
              <a:off x="2442209" y="6176390"/>
              <a:ext cx="351281" cy="198882"/>
            </a:xfrm>
            <a:custGeom>
              <a:avLst/>
              <a:gdLst>
                <a:gd name="connsiteX0" fmla="*/ 0 w 351281"/>
                <a:gd name="connsiteY0" fmla="*/ 0 h 198882"/>
                <a:gd name="connsiteX1" fmla="*/ 350425 w 351281"/>
                <a:gd name="connsiteY1" fmla="*/ 0 h 198882"/>
                <a:gd name="connsiteX2" fmla="*/ 351282 w 351281"/>
                <a:gd name="connsiteY2" fmla="*/ 197453 h 198882"/>
                <a:gd name="connsiteX3" fmla="*/ 349758 w 351281"/>
                <a:gd name="connsiteY3" fmla="*/ 198882 h 198882"/>
                <a:gd name="connsiteX4" fmla="*/ 0 w 351281"/>
                <a:gd name="connsiteY4" fmla="*/ 198311 h 198882"/>
                <a:gd name="connsiteX5" fmla="*/ 0 w 351281"/>
                <a:gd name="connsiteY5" fmla="*/ 0 h 198882"/>
                <a:gd name="connsiteX6" fmla="*/ 0 w 351281"/>
                <a:gd name="connsiteY6" fmla="*/ 0 h 198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281" h="198882">
                  <a:moveTo>
                    <a:pt x="0" y="0"/>
                  </a:moveTo>
                  <a:lnTo>
                    <a:pt x="350425" y="0"/>
                  </a:lnTo>
                  <a:lnTo>
                    <a:pt x="351282" y="197453"/>
                  </a:lnTo>
                  <a:lnTo>
                    <a:pt x="349758" y="198882"/>
                  </a:lnTo>
                  <a:lnTo>
                    <a:pt x="0" y="198311"/>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0B0108F6-2990-3838-3D25-2F78D9FEC7C7}"/>
                </a:ext>
              </a:extLst>
            </p:cNvPr>
            <p:cNvSpPr/>
            <p:nvPr/>
          </p:nvSpPr>
          <p:spPr>
            <a:xfrm>
              <a:off x="2575083" y="6403752"/>
              <a:ext cx="85084" cy="34385"/>
            </a:xfrm>
            <a:custGeom>
              <a:avLst/>
              <a:gdLst>
                <a:gd name="connsiteX0" fmla="*/ 78010 w 85084"/>
                <a:gd name="connsiteY0" fmla="*/ 0 h 34385"/>
                <a:gd name="connsiteX1" fmla="*/ 80105 w 85084"/>
                <a:gd name="connsiteY1" fmla="*/ 858 h 34385"/>
                <a:gd name="connsiteX2" fmla="*/ 84582 w 85084"/>
                <a:gd name="connsiteY2" fmla="*/ 34385 h 34385"/>
                <a:gd name="connsiteX3" fmla="*/ 0 w 85084"/>
                <a:gd name="connsiteY3" fmla="*/ 34100 h 34385"/>
                <a:gd name="connsiteX4" fmla="*/ 5620 w 85084"/>
                <a:gd name="connsiteY4" fmla="*/ 571 h 34385"/>
                <a:gd name="connsiteX5" fmla="*/ 78105 w 85084"/>
                <a:gd name="connsiteY5" fmla="*/ 0 h 34385"/>
                <a:gd name="connsiteX6" fmla="*/ 78105 w 85084"/>
                <a:gd name="connsiteY6" fmla="*/ 0 h 3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84" h="34385">
                  <a:moveTo>
                    <a:pt x="78010" y="0"/>
                  </a:moveTo>
                  <a:lnTo>
                    <a:pt x="80105" y="858"/>
                  </a:lnTo>
                  <a:cubicBezTo>
                    <a:pt x="80105" y="5143"/>
                    <a:pt x="86963" y="33338"/>
                    <a:pt x="84582" y="34385"/>
                  </a:cubicBezTo>
                  <a:lnTo>
                    <a:pt x="0" y="34100"/>
                  </a:lnTo>
                  <a:lnTo>
                    <a:pt x="5620" y="571"/>
                  </a:lnTo>
                  <a:lnTo>
                    <a:pt x="78105" y="0"/>
                  </a:lnTo>
                  <a:lnTo>
                    <a:pt x="78105" y="0"/>
                  </a:lnTo>
                  <a:close/>
                </a:path>
              </a:pathLst>
            </a:custGeom>
            <a:solidFill>
              <a:srgbClr val="231F20"/>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56E5CF9-C093-588B-E22F-AA15CD3331C4}"/>
                </a:ext>
              </a:extLst>
            </p:cNvPr>
            <p:cNvSpPr/>
            <p:nvPr/>
          </p:nvSpPr>
          <p:spPr>
            <a:xfrm>
              <a:off x="2430969" y="6163150"/>
              <a:ext cx="373379" cy="226123"/>
            </a:xfrm>
            <a:custGeom>
              <a:avLst/>
              <a:gdLst>
                <a:gd name="connsiteX0" fmla="*/ 0 w 373379"/>
                <a:gd name="connsiteY0" fmla="*/ 226123 h 226123"/>
                <a:gd name="connsiteX1" fmla="*/ 762 w 373379"/>
                <a:gd name="connsiteY1" fmla="*/ 0 h 226123"/>
                <a:gd name="connsiteX2" fmla="*/ 373380 w 373379"/>
                <a:gd name="connsiteY2" fmla="*/ 571 h 226123"/>
                <a:gd name="connsiteX3" fmla="*/ 372713 w 373379"/>
                <a:gd name="connsiteY3" fmla="*/ 226029 h 226123"/>
                <a:gd name="connsiteX4" fmla="*/ 0 w 373379"/>
                <a:gd name="connsiteY4" fmla="*/ 226123 h 226123"/>
                <a:gd name="connsiteX5" fmla="*/ 0 w 373379"/>
                <a:gd name="connsiteY5" fmla="*/ 226123 h 22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379" h="226123">
                  <a:moveTo>
                    <a:pt x="0" y="226123"/>
                  </a:moveTo>
                  <a:lnTo>
                    <a:pt x="762" y="0"/>
                  </a:lnTo>
                  <a:lnTo>
                    <a:pt x="373380" y="571"/>
                  </a:lnTo>
                  <a:lnTo>
                    <a:pt x="372713" y="226029"/>
                  </a:lnTo>
                  <a:lnTo>
                    <a:pt x="0" y="226123"/>
                  </a:lnTo>
                  <a:lnTo>
                    <a:pt x="0" y="226123"/>
                  </a:lnTo>
                  <a:close/>
                </a:path>
              </a:pathLst>
            </a:custGeom>
            <a:noFill/>
            <a:ln w="10097" cap="rnd">
              <a:solidFill>
                <a:srgbClr val="000000"/>
              </a:solidFill>
              <a:prstDash val="solid"/>
              <a:round/>
            </a:ln>
          </p:spPr>
          <p:txBody>
            <a:bodyPr rtlCol="0" anchor="ctr"/>
            <a:lstStyle/>
            <a:p>
              <a:endParaRPr lang="en-US"/>
            </a:p>
          </p:txBody>
        </p:sp>
        <p:sp>
          <p:nvSpPr>
            <p:cNvPr id="63" name="Freeform: Shape 62">
              <a:extLst>
                <a:ext uri="{FF2B5EF4-FFF2-40B4-BE49-F238E27FC236}">
                  <a16:creationId xmlns:a16="http://schemas.microsoft.com/office/drawing/2014/main" id="{E518256C-BE9D-0F50-3111-3E6C5A75817C}"/>
                </a:ext>
              </a:extLst>
            </p:cNvPr>
            <p:cNvSpPr/>
            <p:nvPr/>
          </p:nvSpPr>
          <p:spPr>
            <a:xfrm>
              <a:off x="2540507" y="6450710"/>
              <a:ext cx="154400" cy="9525"/>
            </a:xfrm>
            <a:custGeom>
              <a:avLst/>
              <a:gdLst>
                <a:gd name="connsiteX0" fmla="*/ 0 w 154400"/>
                <a:gd name="connsiteY0" fmla="*/ 0 h 9525"/>
                <a:gd name="connsiteX1" fmla="*/ 154400 w 154400"/>
                <a:gd name="connsiteY1" fmla="*/ 0 h 9525"/>
              </a:gdLst>
              <a:ahLst/>
              <a:cxnLst>
                <a:cxn ang="0">
                  <a:pos x="connsiteX0" y="connsiteY0"/>
                </a:cxn>
                <a:cxn ang="0">
                  <a:pos x="connsiteX1" y="connsiteY1"/>
                </a:cxn>
              </a:cxnLst>
              <a:rect l="l" t="t" r="r" b="b"/>
              <a:pathLst>
                <a:path w="154400" h="9525">
                  <a:moveTo>
                    <a:pt x="0" y="0"/>
                  </a:moveTo>
                  <a:lnTo>
                    <a:pt x="154400" y="0"/>
                  </a:lnTo>
                </a:path>
              </a:pathLst>
            </a:custGeom>
            <a:ln w="12478" cap="rnd">
              <a:solidFill>
                <a:srgbClr val="000000"/>
              </a:solidFill>
              <a:prstDash val="solid"/>
              <a:round/>
            </a:ln>
          </p:spPr>
          <p:txBody>
            <a:bodyPr rtlCol="0" anchor="ctr"/>
            <a:lstStyle/>
            <a:p>
              <a:endParaRPr lang="en-US"/>
            </a:p>
          </p:txBody>
        </p:sp>
      </p:grpSp>
      <p:sp>
        <p:nvSpPr>
          <p:cNvPr id="64" name="Freeform: Shape 63">
            <a:extLst>
              <a:ext uri="{FF2B5EF4-FFF2-40B4-BE49-F238E27FC236}">
                <a16:creationId xmlns:a16="http://schemas.microsoft.com/office/drawing/2014/main" id="{987EF58A-AF9C-5757-3D91-42F403E7AFD3}"/>
              </a:ext>
            </a:extLst>
          </p:cNvPr>
          <p:cNvSpPr/>
          <p:nvPr/>
        </p:nvSpPr>
        <p:spPr>
          <a:xfrm>
            <a:off x="10808577" y="4489571"/>
            <a:ext cx="303028" cy="260880"/>
          </a:xfrm>
          <a:custGeom>
            <a:avLst/>
            <a:gdLst>
              <a:gd name="connsiteX0" fmla="*/ 8701 w 303028"/>
              <a:gd name="connsiteY0" fmla="*/ 753 h 260880"/>
              <a:gd name="connsiteX1" fmla="*/ 294165 w 303028"/>
              <a:gd name="connsiteY1" fmla="*/ 753 h 260880"/>
              <a:gd name="connsiteX2" fmla="*/ 302357 w 303028"/>
              <a:gd name="connsiteY2" fmla="*/ 7802 h 260880"/>
              <a:gd name="connsiteX3" fmla="*/ 302357 w 303028"/>
              <a:gd name="connsiteY3" fmla="*/ 197540 h 260880"/>
              <a:gd name="connsiteX4" fmla="*/ 294737 w 303028"/>
              <a:gd name="connsiteY4" fmla="*/ 205160 h 260880"/>
              <a:gd name="connsiteX5" fmla="*/ 125287 w 303028"/>
              <a:gd name="connsiteY5" fmla="*/ 205160 h 260880"/>
              <a:gd name="connsiteX6" fmla="*/ 40229 w 303028"/>
              <a:gd name="connsiteY6" fmla="*/ 260881 h 260880"/>
              <a:gd name="connsiteX7" fmla="*/ 55183 w 303028"/>
              <a:gd name="connsiteY7" fmla="*/ 206017 h 260880"/>
              <a:gd name="connsiteX8" fmla="*/ 605 w 303028"/>
              <a:gd name="connsiteY8" fmla="*/ 196968 h 260880"/>
              <a:gd name="connsiteX9" fmla="*/ 605 w 303028"/>
              <a:gd name="connsiteY9" fmla="*/ 8945 h 260880"/>
              <a:gd name="connsiteX10" fmla="*/ 8796 w 303028"/>
              <a:gd name="connsiteY10" fmla="*/ 753 h 260880"/>
              <a:gd name="connsiteX11" fmla="*/ 8796 w 303028"/>
              <a:gd name="connsiteY11" fmla="*/ 753 h 26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3028" h="260880">
                <a:moveTo>
                  <a:pt x="8701" y="753"/>
                </a:moveTo>
                <a:cubicBezTo>
                  <a:pt x="22798" y="-1628"/>
                  <a:pt x="255589" y="2563"/>
                  <a:pt x="294165" y="753"/>
                </a:cubicBezTo>
                <a:cubicBezTo>
                  <a:pt x="298261" y="2182"/>
                  <a:pt x="300166" y="3992"/>
                  <a:pt x="302357" y="7802"/>
                </a:cubicBezTo>
                <a:cubicBezTo>
                  <a:pt x="300833" y="33138"/>
                  <a:pt x="304452" y="188300"/>
                  <a:pt x="302357" y="197540"/>
                </a:cubicBezTo>
                <a:cubicBezTo>
                  <a:pt x="301976" y="199540"/>
                  <a:pt x="296832" y="204684"/>
                  <a:pt x="294737" y="205160"/>
                </a:cubicBezTo>
                <a:cubicBezTo>
                  <a:pt x="286450" y="206970"/>
                  <a:pt x="148242" y="203731"/>
                  <a:pt x="125287" y="205160"/>
                </a:cubicBezTo>
                <a:lnTo>
                  <a:pt x="40229" y="260881"/>
                </a:lnTo>
                <a:lnTo>
                  <a:pt x="55183" y="206017"/>
                </a:lnTo>
                <a:cubicBezTo>
                  <a:pt x="37657" y="201731"/>
                  <a:pt x="2510" y="212018"/>
                  <a:pt x="605" y="196968"/>
                </a:cubicBezTo>
                <a:cubicBezTo>
                  <a:pt x="2034" y="168489"/>
                  <a:pt x="-1300" y="20185"/>
                  <a:pt x="605" y="8945"/>
                </a:cubicBezTo>
                <a:cubicBezTo>
                  <a:pt x="1272" y="4849"/>
                  <a:pt x="4701" y="1515"/>
                  <a:pt x="8796" y="753"/>
                </a:cubicBezTo>
                <a:lnTo>
                  <a:pt x="8796" y="753"/>
                </a:lnTo>
                <a:close/>
              </a:path>
            </a:pathLst>
          </a:custGeom>
          <a:solidFill>
            <a:srgbClr val="231F20"/>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52A4432D-6577-668A-9833-9D744ABABE0B}"/>
              </a:ext>
            </a:extLst>
          </p:cNvPr>
          <p:cNvSpPr/>
          <p:nvPr/>
        </p:nvSpPr>
        <p:spPr>
          <a:xfrm>
            <a:off x="11083407" y="4737022"/>
            <a:ext cx="225647" cy="283464"/>
          </a:xfrm>
          <a:custGeom>
            <a:avLst/>
            <a:gdLst>
              <a:gd name="connsiteX0" fmla="*/ 0 w 225647"/>
              <a:gd name="connsiteY0" fmla="*/ 0 h 283464"/>
              <a:gd name="connsiteX1" fmla="*/ 0 w 225647"/>
              <a:gd name="connsiteY1" fmla="*/ 283464 h 283464"/>
              <a:gd name="connsiteX2" fmla="*/ 225647 w 225647"/>
              <a:gd name="connsiteY2" fmla="*/ 283464 h 283464"/>
              <a:gd name="connsiteX3" fmla="*/ 225647 w 225647"/>
              <a:gd name="connsiteY3" fmla="*/ 0 h 283464"/>
              <a:gd name="connsiteX4" fmla="*/ 0 w 225647"/>
              <a:gd name="connsiteY4" fmla="*/ 0 h 283464"/>
              <a:gd name="connsiteX5" fmla="*/ 36004 w 225647"/>
              <a:gd name="connsiteY5" fmla="*/ 52101 h 283464"/>
              <a:gd name="connsiteX6" fmla="*/ 182023 w 225647"/>
              <a:gd name="connsiteY6" fmla="*/ 52101 h 283464"/>
              <a:gd name="connsiteX7" fmla="*/ 36004 w 225647"/>
              <a:gd name="connsiteY7" fmla="*/ 157353 h 283464"/>
              <a:gd name="connsiteX8" fmla="*/ 182023 w 225647"/>
              <a:gd name="connsiteY8" fmla="*/ 157353 h 283464"/>
              <a:gd name="connsiteX9" fmla="*/ 36004 w 225647"/>
              <a:gd name="connsiteY9" fmla="*/ 85344 h 283464"/>
              <a:gd name="connsiteX10" fmla="*/ 182023 w 225647"/>
              <a:gd name="connsiteY10" fmla="*/ 85344 h 283464"/>
              <a:gd name="connsiteX11" fmla="*/ 36004 w 225647"/>
              <a:gd name="connsiteY11" fmla="*/ 190595 h 283464"/>
              <a:gd name="connsiteX12" fmla="*/ 182023 w 225647"/>
              <a:gd name="connsiteY12" fmla="*/ 190595 h 283464"/>
              <a:gd name="connsiteX13" fmla="*/ 36004 w 225647"/>
              <a:gd name="connsiteY13" fmla="*/ 118586 h 283464"/>
              <a:gd name="connsiteX14" fmla="*/ 182023 w 225647"/>
              <a:gd name="connsiteY14" fmla="*/ 118586 h 283464"/>
              <a:gd name="connsiteX15" fmla="*/ 36004 w 225647"/>
              <a:gd name="connsiteY15" fmla="*/ 223838 h 283464"/>
              <a:gd name="connsiteX16" fmla="*/ 182023 w 225647"/>
              <a:gd name="connsiteY16" fmla="*/ 223838 h 283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647" h="283464">
                <a:moveTo>
                  <a:pt x="0" y="0"/>
                </a:moveTo>
                <a:lnTo>
                  <a:pt x="0" y="283464"/>
                </a:lnTo>
                <a:lnTo>
                  <a:pt x="225647" y="283464"/>
                </a:lnTo>
                <a:lnTo>
                  <a:pt x="225647" y="0"/>
                </a:lnTo>
                <a:lnTo>
                  <a:pt x="0" y="0"/>
                </a:lnTo>
                <a:close/>
                <a:moveTo>
                  <a:pt x="36004" y="52101"/>
                </a:moveTo>
                <a:lnTo>
                  <a:pt x="182023" y="52101"/>
                </a:lnTo>
                <a:moveTo>
                  <a:pt x="36004" y="157353"/>
                </a:moveTo>
                <a:lnTo>
                  <a:pt x="182023" y="157353"/>
                </a:lnTo>
                <a:moveTo>
                  <a:pt x="36004" y="85344"/>
                </a:moveTo>
                <a:lnTo>
                  <a:pt x="182023" y="85344"/>
                </a:lnTo>
                <a:moveTo>
                  <a:pt x="36004" y="190595"/>
                </a:moveTo>
                <a:lnTo>
                  <a:pt x="182023" y="190595"/>
                </a:lnTo>
                <a:moveTo>
                  <a:pt x="36004" y="118586"/>
                </a:moveTo>
                <a:lnTo>
                  <a:pt x="182023" y="118586"/>
                </a:lnTo>
                <a:moveTo>
                  <a:pt x="36004" y="223838"/>
                </a:moveTo>
                <a:lnTo>
                  <a:pt x="182023" y="223838"/>
                </a:lnTo>
              </a:path>
            </a:pathLst>
          </a:custGeom>
          <a:noFill/>
          <a:ln w="15431" cap="flat">
            <a:solidFill>
              <a:srgbClr val="231F20"/>
            </a:solid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0B4DA8B1-3F11-6895-7D74-9135C6516515}"/>
              </a:ext>
            </a:extLst>
          </p:cNvPr>
          <p:cNvSpPr/>
          <p:nvPr/>
        </p:nvSpPr>
        <p:spPr>
          <a:xfrm>
            <a:off x="10345116" y="2106930"/>
            <a:ext cx="386173" cy="384785"/>
          </a:xfrm>
          <a:custGeom>
            <a:avLst/>
            <a:gdLst>
              <a:gd name="connsiteX0" fmla="*/ 190513 w 386173"/>
              <a:gd name="connsiteY0" fmla="*/ 95 h 384785"/>
              <a:gd name="connsiteX1" fmla="*/ 194989 w 386173"/>
              <a:gd name="connsiteY1" fmla="*/ 95 h 384785"/>
              <a:gd name="connsiteX2" fmla="*/ 222517 w 386173"/>
              <a:gd name="connsiteY2" fmla="*/ 67627 h 384785"/>
              <a:gd name="connsiteX3" fmla="*/ 226708 w 386173"/>
              <a:gd name="connsiteY3" fmla="*/ 71723 h 384785"/>
              <a:gd name="connsiteX4" fmla="*/ 281762 w 386173"/>
              <a:gd name="connsiteY4" fmla="*/ 27241 h 384785"/>
              <a:gd name="connsiteX5" fmla="*/ 291954 w 386173"/>
              <a:gd name="connsiteY5" fmla="*/ 26860 h 384785"/>
              <a:gd name="connsiteX6" fmla="*/ 280619 w 386173"/>
              <a:gd name="connsiteY6" fmla="*/ 103060 h 384785"/>
              <a:gd name="connsiteX7" fmla="*/ 285477 w 386173"/>
              <a:gd name="connsiteY7" fmla="*/ 104965 h 384785"/>
              <a:gd name="connsiteX8" fmla="*/ 357867 w 386173"/>
              <a:gd name="connsiteY8" fmla="*/ 93631 h 384785"/>
              <a:gd name="connsiteX9" fmla="*/ 359010 w 386173"/>
              <a:gd name="connsiteY9" fmla="*/ 101536 h 384785"/>
              <a:gd name="connsiteX10" fmla="*/ 314528 w 386173"/>
              <a:gd name="connsiteY10" fmla="*/ 155829 h 384785"/>
              <a:gd name="connsiteX11" fmla="*/ 313766 w 386173"/>
              <a:gd name="connsiteY11" fmla="*/ 160401 h 384785"/>
              <a:gd name="connsiteX12" fmla="*/ 386156 w 386173"/>
              <a:gd name="connsiteY12" fmla="*/ 191357 h 384785"/>
              <a:gd name="connsiteX13" fmla="*/ 381965 w 386173"/>
              <a:gd name="connsiteY13" fmla="*/ 196977 h 384785"/>
              <a:gd name="connsiteX14" fmla="*/ 313671 w 386173"/>
              <a:gd name="connsiteY14" fmla="*/ 223742 h 384785"/>
              <a:gd name="connsiteX15" fmla="*/ 314433 w 386173"/>
              <a:gd name="connsiteY15" fmla="*/ 228314 h 384785"/>
              <a:gd name="connsiteX16" fmla="*/ 359677 w 386173"/>
              <a:gd name="connsiteY16" fmla="*/ 283369 h 384785"/>
              <a:gd name="connsiteX17" fmla="*/ 357772 w 386173"/>
              <a:gd name="connsiteY17" fmla="*/ 291274 h 384785"/>
              <a:gd name="connsiteX18" fmla="*/ 281572 w 386173"/>
              <a:gd name="connsiteY18" fmla="*/ 279940 h 384785"/>
              <a:gd name="connsiteX19" fmla="*/ 280429 w 386173"/>
              <a:gd name="connsiteY19" fmla="*/ 285559 h 384785"/>
              <a:gd name="connsiteX20" fmla="*/ 291763 w 386173"/>
              <a:gd name="connsiteY20" fmla="*/ 357188 h 384785"/>
              <a:gd name="connsiteX21" fmla="*/ 288335 w 386173"/>
              <a:gd name="connsiteY21" fmla="*/ 360616 h 384785"/>
              <a:gd name="connsiteX22" fmla="*/ 228803 w 386173"/>
              <a:gd name="connsiteY22" fmla="*/ 313849 h 384785"/>
              <a:gd name="connsiteX23" fmla="*/ 224993 w 386173"/>
              <a:gd name="connsiteY23" fmla="*/ 313087 h 384785"/>
              <a:gd name="connsiteX24" fmla="*/ 194037 w 386173"/>
              <a:gd name="connsiteY24" fmla="*/ 384715 h 384785"/>
              <a:gd name="connsiteX25" fmla="*/ 190989 w 386173"/>
              <a:gd name="connsiteY25" fmla="*/ 384715 h 384785"/>
              <a:gd name="connsiteX26" fmla="*/ 160033 w 386173"/>
              <a:gd name="connsiteY26" fmla="*/ 313087 h 384785"/>
              <a:gd name="connsiteX27" fmla="*/ 155461 w 386173"/>
              <a:gd name="connsiteY27" fmla="*/ 314611 h 384785"/>
              <a:gd name="connsiteX28" fmla="*/ 98882 w 386173"/>
              <a:gd name="connsiteY28" fmla="*/ 360616 h 384785"/>
              <a:gd name="connsiteX29" fmla="*/ 94024 w 386173"/>
              <a:gd name="connsiteY29" fmla="*/ 357950 h 384785"/>
              <a:gd name="connsiteX30" fmla="*/ 105359 w 386173"/>
              <a:gd name="connsiteY30" fmla="*/ 281749 h 384785"/>
              <a:gd name="connsiteX31" fmla="*/ 100501 w 386173"/>
              <a:gd name="connsiteY31" fmla="*/ 279844 h 384785"/>
              <a:gd name="connsiteX32" fmla="*/ 26587 w 386173"/>
              <a:gd name="connsiteY32" fmla="*/ 290417 h 384785"/>
              <a:gd name="connsiteX33" fmla="*/ 26206 w 386173"/>
              <a:gd name="connsiteY33" fmla="*/ 282511 h 384785"/>
              <a:gd name="connsiteX34" fmla="*/ 72212 w 386173"/>
              <a:gd name="connsiteY34" fmla="*/ 224409 h 384785"/>
              <a:gd name="connsiteX35" fmla="*/ 3251 w 386173"/>
              <a:gd name="connsiteY35" fmla="*/ 196882 h 384785"/>
              <a:gd name="connsiteX36" fmla="*/ 3251 w 386173"/>
              <a:gd name="connsiteY36" fmla="*/ 187833 h 384785"/>
              <a:gd name="connsiteX37" fmla="*/ 72212 w 386173"/>
              <a:gd name="connsiteY37" fmla="*/ 159544 h 384785"/>
              <a:gd name="connsiteX38" fmla="*/ 24683 w 386173"/>
              <a:gd name="connsiteY38" fmla="*/ 98488 h 384785"/>
              <a:gd name="connsiteX39" fmla="*/ 31064 w 386173"/>
              <a:gd name="connsiteY39" fmla="*/ 93535 h 384785"/>
              <a:gd name="connsiteX40" fmla="*/ 102692 w 386173"/>
              <a:gd name="connsiteY40" fmla="*/ 104870 h 384785"/>
              <a:gd name="connsiteX41" fmla="*/ 105359 w 386173"/>
              <a:gd name="connsiteY41" fmla="*/ 102203 h 384785"/>
              <a:gd name="connsiteX42" fmla="*/ 94024 w 386173"/>
              <a:gd name="connsiteY42" fmla="*/ 26003 h 384785"/>
              <a:gd name="connsiteX43" fmla="*/ 100406 w 386173"/>
              <a:gd name="connsiteY43" fmla="*/ 24860 h 384785"/>
              <a:gd name="connsiteX44" fmla="*/ 159270 w 386173"/>
              <a:gd name="connsiteY44" fmla="*/ 71628 h 384785"/>
              <a:gd name="connsiteX45" fmla="*/ 163367 w 386173"/>
              <a:gd name="connsiteY45" fmla="*/ 66770 h 384785"/>
              <a:gd name="connsiteX46" fmla="*/ 190132 w 386173"/>
              <a:gd name="connsiteY46" fmla="*/ 0 h 384785"/>
              <a:gd name="connsiteX47" fmla="*/ 190132 w 386173"/>
              <a:gd name="connsiteY47" fmla="*/ 0 h 38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173" h="384785">
                <a:moveTo>
                  <a:pt x="190513" y="95"/>
                </a:moveTo>
                <a:cubicBezTo>
                  <a:pt x="190513" y="95"/>
                  <a:pt x="194704" y="0"/>
                  <a:pt x="194989" y="95"/>
                </a:cubicBezTo>
                <a:cubicBezTo>
                  <a:pt x="198895" y="1429"/>
                  <a:pt x="217849" y="59436"/>
                  <a:pt x="222517" y="67627"/>
                </a:cubicBezTo>
                <a:cubicBezTo>
                  <a:pt x="223659" y="69723"/>
                  <a:pt x="224517" y="70675"/>
                  <a:pt x="226708" y="71723"/>
                </a:cubicBezTo>
                <a:cubicBezTo>
                  <a:pt x="238709" y="63151"/>
                  <a:pt x="275666" y="30956"/>
                  <a:pt x="281762" y="27241"/>
                </a:cubicBezTo>
                <a:cubicBezTo>
                  <a:pt x="284429" y="25527"/>
                  <a:pt x="290334" y="21526"/>
                  <a:pt x="291954" y="26860"/>
                </a:cubicBezTo>
                <a:cubicBezTo>
                  <a:pt x="293097" y="30575"/>
                  <a:pt x="280714" y="92773"/>
                  <a:pt x="280619" y="103060"/>
                </a:cubicBezTo>
                <a:cubicBezTo>
                  <a:pt x="282334" y="105346"/>
                  <a:pt x="283095" y="104870"/>
                  <a:pt x="285477" y="104965"/>
                </a:cubicBezTo>
                <a:cubicBezTo>
                  <a:pt x="290811" y="105061"/>
                  <a:pt x="353867" y="92773"/>
                  <a:pt x="357867" y="93631"/>
                </a:cubicBezTo>
                <a:cubicBezTo>
                  <a:pt x="363296" y="94774"/>
                  <a:pt x="360629" y="98774"/>
                  <a:pt x="359010" y="101536"/>
                </a:cubicBezTo>
                <a:cubicBezTo>
                  <a:pt x="355581" y="107537"/>
                  <a:pt x="315861" y="152590"/>
                  <a:pt x="314528" y="155829"/>
                </a:cubicBezTo>
                <a:cubicBezTo>
                  <a:pt x="314052" y="157067"/>
                  <a:pt x="313290" y="159163"/>
                  <a:pt x="313766" y="160401"/>
                </a:cubicBezTo>
                <a:cubicBezTo>
                  <a:pt x="315100" y="164116"/>
                  <a:pt x="385299" y="186690"/>
                  <a:pt x="386156" y="191357"/>
                </a:cubicBezTo>
                <a:cubicBezTo>
                  <a:pt x="386442" y="192976"/>
                  <a:pt x="383203" y="196215"/>
                  <a:pt x="381965" y="196977"/>
                </a:cubicBezTo>
                <a:cubicBezTo>
                  <a:pt x="376346" y="200596"/>
                  <a:pt x="315195" y="220408"/>
                  <a:pt x="313671" y="223742"/>
                </a:cubicBezTo>
                <a:cubicBezTo>
                  <a:pt x="313195" y="224885"/>
                  <a:pt x="313957" y="227076"/>
                  <a:pt x="314433" y="228314"/>
                </a:cubicBezTo>
                <a:cubicBezTo>
                  <a:pt x="315767" y="231648"/>
                  <a:pt x="356914" y="278321"/>
                  <a:pt x="359677" y="283369"/>
                </a:cubicBezTo>
                <a:cubicBezTo>
                  <a:pt x="361201" y="286226"/>
                  <a:pt x="361487" y="290417"/>
                  <a:pt x="357772" y="291274"/>
                </a:cubicBezTo>
                <a:cubicBezTo>
                  <a:pt x="353961" y="292132"/>
                  <a:pt x="292144" y="279844"/>
                  <a:pt x="281572" y="279940"/>
                </a:cubicBezTo>
                <a:cubicBezTo>
                  <a:pt x="279953" y="280702"/>
                  <a:pt x="280429" y="284131"/>
                  <a:pt x="280429" y="285559"/>
                </a:cubicBezTo>
                <a:cubicBezTo>
                  <a:pt x="280429" y="292798"/>
                  <a:pt x="292906" y="352615"/>
                  <a:pt x="291763" y="357188"/>
                </a:cubicBezTo>
                <a:cubicBezTo>
                  <a:pt x="291763" y="357473"/>
                  <a:pt x="288620" y="360521"/>
                  <a:pt x="288335" y="360616"/>
                </a:cubicBezTo>
                <a:cubicBezTo>
                  <a:pt x="284144" y="361474"/>
                  <a:pt x="232232" y="315373"/>
                  <a:pt x="228803" y="313849"/>
                </a:cubicBezTo>
                <a:cubicBezTo>
                  <a:pt x="227660" y="313372"/>
                  <a:pt x="226422" y="312896"/>
                  <a:pt x="224993" y="313087"/>
                </a:cubicBezTo>
                <a:cubicBezTo>
                  <a:pt x="218802" y="320897"/>
                  <a:pt x="198419" y="383571"/>
                  <a:pt x="194037" y="384715"/>
                </a:cubicBezTo>
                <a:cubicBezTo>
                  <a:pt x="193561" y="384810"/>
                  <a:pt x="191465" y="384810"/>
                  <a:pt x="190989" y="384715"/>
                </a:cubicBezTo>
                <a:cubicBezTo>
                  <a:pt x="187274" y="383571"/>
                  <a:pt x="164414" y="313944"/>
                  <a:pt x="160033" y="313087"/>
                </a:cubicBezTo>
                <a:cubicBezTo>
                  <a:pt x="158127" y="312706"/>
                  <a:pt x="156984" y="313849"/>
                  <a:pt x="155461" y="314611"/>
                </a:cubicBezTo>
                <a:cubicBezTo>
                  <a:pt x="148317" y="318230"/>
                  <a:pt x="102502" y="359950"/>
                  <a:pt x="98882" y="360616"/>
                </a:cubicBezTo>
                <a:cubicBezTo>
                  <a:pt x="97549" y="360902"/>
                  <a:pt x="94405" y="359093"/>
                  <a:pt x="94024" y="357950"/>
                </a:cubicBezTo>
                <a:cubicBezTo>
                  <a:pt x="92786" y="354330"/>
                  <a:pt x="104883" y="291846"/>
                  <a:pt x="105359" y="281749"/>
                </a:cubicBezTo>
                <a:cubicBezTo>
                  <a:pt x="103645" y="279463"/>
                  <a:pt x="102787" y="279940"/>
                  <a:pt x="100501" y="279844"/>
                </a:cubicBezTo>
                <a:cubicBezTo>
                  <a:pt x="94596" y="279559"/>
                  <a:pt x="30111" y="292798"/>
                  <a:pt x="26587" y="290417"/>
                </a:cubicBezTo>
                <a:cubicBezTo>
                  <a:pt x="23634" y="288417"/>
                  <a:pt x="24968" y="285083"/>
                  <a:pt x="26206" y="282511"/>
                </a:cubicBezTo>
                <a:cubicBezTo>
                  <a:pt x="27921" y="278987"/>
                  <a:pt x="72974" y="228029"/>
                  <a:pt x="72212" y="224409"/>
                </a:cubicBezTo>
                <a:cubicBezTo>
                  <a:pt x="62021" y="217551"/>
                  <a:pt x="6299" y="198977"/>
                  <a:pt x="3251" y="196882"/>
                </a:cubicBezTo>
                <a:cubicBezTo>
                  <a:pt x="-940" y="194024"/>
                  <a:pt x="-1226" y="190690"/>
                  <a:pt x="3251" y="187833"/>
                </a:cubicBezTo>
                <a:cubicBezTo>
                  <a:pt x="8585" y="184404"/>
                  <a:pt x="71450" y="163449"/>
                  <a:pt x="72212" y="159544"/>
                </a:cubicBezTo>
                <a:cubicBezTo>
                  <a:pt x="68783" y="150495"/>
                  <a:pt x="25159" y="102298"/>
                  <a:pt x="24683" y="98488"/>
                </a:cubicBezTo>
                <a:cubicBezTo>
                  <a:pt x="24111" y="93821"/>
                  <a:pt x="27349" y="93631"/>
                  <a:pt x="31064" y="93535"/>
                </a:cubicBezTo>
                <a:cubicBezTo>
                  <a:pt x="37446" y="93535"/>
                  <a:pt x="99168" y="105727"/>
                  <a:pt x="102692" y="104870"/>
                </a:cubicBezTo>
                <a:cubicBezTo>
                  <a:pt x="102883" y="104870"/>
                  <a:pt x="105264" y="102394"/>
                  <a:pt x="105359" y="102203"/>
                </a:cubicBezTo>
                <a:cubicBezTo>
                  <a:pt x="106311" y="98393"/>
                  <a:pt x="92501" y="29623"/>
                  <a:pt x="94024" y="26003"/>
                </a:cubicBezTo>
                <a:cubicBezTo>
                  <a:pt x="94882" y="23908"/>
                  <a:pt x="98215" y="24003"/>
                  <a:pt x="100406" y="24860"/>
                </a:cubicBezTo>
                <a:cubicBezTo>
                  <a:pt x="103930" y="26194"/>
                  <a:pt x="150222" y="66580"/>
                  <a:pt x="159270" y="71628"/>
                </a:cubicBezTo>
                <a:cubicBezTo>
                  <a:pt x="160890" y="70199"/>
                  <a:pt x="162318" y="68675"/>
                  <a:pt x="163367" y="66770"/>
                </a:cubicBezTo>
                <a:cubicBezTo>
                  <a:pt x="167938" y="58960"/>
                  <a:pt x="186893" y="1429"/>
                  <a:pt x="190132" y="0"/>
                </a:cubicBezTo>
                <a:lnTo>
                  <a:pt x="190132" y="0"/>
                </a:lnTo>
                <a:close/>
              </a:path>
            </a:pathLst>
          </a:custGeom>
          <a:solidFill>
            <a:srgbClr val="231F20"/>
          </a:solidFill>
          <a:ln w="9525" cap="flat">
            <a:noFill/>
            <a:prstDash val="solid"/>
            <a:miter/>
          </a:ln>
        </p:spPr>
        <p:txBody>
          <a:bodyPr rtlCol="0" anchor="ctr"/>
          <a:lstStyle/>
          <a:p>
            <a:endParaRPr lang="en-US"/>
          </a:p>
        </p:txBody>
      </p:sp>
      <p:grpSp>
        <p:nvGrpSpPr>
          <p:cNvPr id="67" name="Group 66">
            <a:extLst>
              <a:ext uri="{FF2B5EF4-FFF2-40B4-BE49-F238E27FC236}">
                <a16:creationId xmlns:a16="http://schemas.microsoft.com/office/drawing/2014/main" id="{5758B9BA-FE40-4143-8F93-836B76DD4A6E}"/>
              </a:ext>
            </a:extLst>
          </p:cNvPr>
          <p:cNvGrpSpPr/>
          <p:nvPr/>
        </p:nvGrpSpPr>
        <p:grpSpPr>
          <a:xfrm>
            <a:off x="3071967" y="5646422"/>
            <a:ext cx="550259" cy="456057"/>
            <a:chOff x="4151280" y="4904993"/>
            <a:chExt cx="550259" cy="456057"/>
          </a:xfrm>
        </p:grpSpPr>
        <p:grpSp>
          <p:nvGrpSpPr>
            <p:cNvPr id="68" name="Group 67">
              <a:extLst>
                <a:ext uri="{FF2B5EF4-FFF2-40B4-BE49-F238E27FC236}">
                  <a16:creationId xmlns:a16="http://schemas.microsoft.com/office/drawing/2014/main" id="{5065BF20-8233-5AA4-3E4F-256E76898B69}"/>
                </a:ext>
              </a:extLst>
            </p:cNvPr>
            <p:cNvGrpSpPr/>
            <p:nvPr/>
          </p:nvGrpSpPr>
          <p:grpSpPr>
            <a:xfrm>
              <a:off x="4151280" y="4904993"/>
              <a:ext cx="550259" cy="456057"/>
              <a:chOff x="4151280" y="4904993"/>
              <a:chExt cx="550259" cy="456057"/>
            </a:xfrm>
          </p:grpSpPr>
          <p:grpSp>
            <p:nvGrpSpPr>
              <p:cNvPr id="70" name="Group 69">
                <a:extLst>
                  <a:ext uri="{FF2B5EF4-FFF2-40B4-BE49-F238E27FC236}">
                    <a16:creationId xmlns:a16="http://schemas.microsoft.com/office/drawing/2014/main" id="{C9EABBC3-8CF5-AA81-8A65-D32DABED41F4}"/>
                  </a:ext>
                </a:extLst>
              </p:cNvPr>
              <p:cNvGrpSpPr/>
              <p:nvPr/>
            </p:nvGrpSpPr>
            <p:grpSpPr>
              <a:xfrm>
                <a:off x="4151280" y="4904993"/>
                <a:ext cx="550259" cy="456057"/>
                <a:chOff x="4151280" y="4904993"/>
                <a:chExt cx="550259" cy="456057"/>
              </a:xfrm>
            </p:grpSpPr>
            <p:grpSp>
              <p:nvGrpSpPr>
                <p:cNvPr id="72" name="Group 71">
                  <a:extLst>
                    <a:ext uri="{FF2B5EF4-FFF2-40B4-BE49-F238E27FC236}">
                      <a16:creationId xmlns:a16="http://schemas.microsoft.com/office/drawing/2014/main" id="{356B5871-CDDC-5AE3-DEC6-BBCE52185DE0}"/>
                    </a:ext>
                  </a:extLst>
                </p:cNvPr>
                <p:cNvGrpSpPr/>
                <p:nvPr/>
              </p:nvGrpSpPr>
              <p:grpSpPr>
                <a:xfrm>
                  <a:off x="4151280" y="4904993"/>
                  <a:ext cx="550259" cy="456057"/>
                  <a:chOff x="4151280" y="4904993"/>
                  <a:chExt cx="550259" cy="456057"/>
                </a:xfrm>
              </p:grpSpPr>
              <p:sp>
                <p:nvSpPr>
                  <p:cNvPr id="76" name="Freeform: Shape 75">
                    <a:extLst>
                      <a:ext uri="{FF2B5EF4-FFF2-40B4-BE49-F238E27FC236}">
                        <a16:creationId xmlns:a16="http://schemas.microsoft.com/office/drawing/2014/main" id="{47C80F64-C0F1-163F-B737-787CD2624EDD}"/>
                      </a:ext>
                    </a:extLst>
                  </p:cNvPr>
                  <p:cNvSpPr/>
                  <p:nvPr/>
                </p:nvSpPr>
                <p:spPr>
                  <a:xfrm>
                    <a:off x="4151280" y="4904993"/>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963005C-07E3-6F4C-55DD-66D2C5F69E77}"/>
                      </a:ext>
                    </a:extLst>
                  </p:cNvPr>
                  <p:cNvSpPr/>
                  <p:nvPr/>
                </p:nvSpPr>
                <p:spPr>
                  <a:xfrm>
                    <a:off x="4224146"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59ED3C02-97DF-86DF-8D7F-8F7D804E0F6E}"/>
                      </a:ext>
                    </a:extLst>
                  </p:cNvPr>
                  <p:cNvSpPr/>
                  <p:nvPr/>
                </p:nvSpPr>
                <p:spPr>
                  <a:xfrm>
                    <a:off x="4328349"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1348952-1919-53D9-6A2C-D42C74347A66}"/>
                      </a:ext>
                    </a:extLst>
                  </p:cNvPr>
                  <p:cNvSpPr/>
                  <p:nvPr/>
                </p:nvSpPr>
                <p:spPr>
                  <a:xfrm>
                    <a:off x="4435315" y="5001672"/>
                    <a:ext cx="79057" cy="57054"/>
                  </a:xfrm>
                  <a:custGeom>
                    <a:avLst/>
                    <a:gdLst>
                      <a:gd name="connsiteX0" fmla="*/ 0 w 79057"/>
                      <a:gd name="connsiteY0" fmla="*/ 0 h 57054"/>
                      <a:gd name="connsiteX1" fmla="*/ 0 w 79057"/>
                      <a:gd name="connsiteY1" fmla="*/ 57055 h 57054"/>
                      <a:gd name="connsiteX2" fmla="*/ 79058 w 79057"/>
                      <a:gd name="connsiteY2" fmla="*/ 57055 h 57054"/>
                      <a:gd name="connsiteX3" fmla="*/ 79058 w 79057"/>
                      <a:gd name="connsiteY3" fmla="*/ 0 h 57054"/>
                      <a:gd name="connsiteX4" fmla="*/ 0 w 79057"/>
                      <a:gd name="connsiteY4" fmla="*/ 0 h 57054"/>
                      <a:gd name="connsiteX5" fmla="*/ 0 w 79057"/>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054">
                        <a:moveTo>
                          <a:pt x="0" y="0"/>
                        </a:moveTo>
                        <a:lnTo>
                          <a:pt x="0" y="57055"/>
                        </a:lnTo>
                        <a:lnTo>
                          <a:pt x="79058" y="57055"/>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EA353EC0-BE47-6A21-6EB1-13FF47C82F43}"/>
                      </a:ext>
                    </a:extLst>
                  </p:cNvPr>
                  <p:cNvSpPr/>
                  <p:nvPr/>
                </p:nvSpPr>
                <p:spPr>
                  <a:xfrm>
                    <a:off x="4224146"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9603B09B-6B36-EA6C-DBD2-380545B8F712}"/>
                      </a:ext>
                    </a:extLst>
                  </p:cNvPr>
                  <p:cNvSpPr/>
                  <p:nvPr/>
                </p:nvSpPr>
                <p:spPr>
                  <a:xfrm>
                    <a:off x="4435315"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8D8DEC13-4B81-6395-F05C-3E6D4F14B0BC}"/>
                      </a:ext>
                    </a:extLst>
                  </p:cNvPr>
                  <p:cNvSpPr/>
                  <p:nvPr/>
                </p:nvSpPr>
                <p:spPr>
                  <a:xfrm>
                    <a:off x="4539709" y="5104446"/>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ECA584-448A-060A-4BAB-BEDCE0BAAB35}"/>
                      </a:ext>
                    </a:extLst>
                  </p:cNvPr>
                  <p:cNvSpPr/>
                  <p:nvPr/>
                </p:nvSpPr>
                <p:spPr>
                  <a:xfrm>
                    <a:off x="4539709" y="5209031"/>
                    <a:ext cx="78962" cy="57150"/>
                  </a:xfrm>
                  <a:custGeom>
                    <a:avLst/>
                    <a:gdLst>
                      <a:gd name="connsiteX0" fmla="*/ 0 w 78962"/>
                      <a:gd name="connsiteY0" fmla="*/ 0 h 57150"/>
                      <a:gd name="connsiteX1" fmla="*/ 0 w 78962"/>
                      <a:gd name="connsiteY1" fmla="*/ 57150 h 57150"/>
                      <a:gd name="connsiteX2" fmla="*/ 78962 w 78962"/>
                      <a:gd name="connsiteY2" fmla="*/ 57150 h 57150"/>
                      <a:gd name="connsiteX3" fmla="*/ 78962 w 78962"/>
                      <a:gd name="connsiteY3" fmla="*/ 0 h 57150"/>
                      <a:gd name="connsiteX4" fmla="*/ 0 w 78962"/>
                      <a:gd name="connsiteY4" fmla="*/ 0 h 57150"/>
                      <a:gd name="connsiteX5" fmla="*/ 0 w 78962"/>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150">
                        <a:moveTo>
                          <a:pt x="0" y="0"/>
                        </a:moveTo>
                        <a:lnTo>
                          <a:pt x="0" y="57150"/>
                        </a:lnTo>
                        <a:lnTo>
                          <a:pt x="78962" y="57150"/>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E20656DF-ECCB-3B66-C1F3-96B643981D99}"/>
                    </a:ext>
                  </a:extLst>
                </p:cNvPr>
                <p:cNvSpPr/>
                <p:nvPr/>
              </p:nvSpPr>
              <p:spPr>
                <a:xfrm>
                  <a:off x="4539709" y="5001672"/>
                  <a:ext cx="78962" cy="57054"/>
                </a:xfrm>
                <a:custGeom>
                  <a:avLst/>
                  <a:gdLst>
                    <a:gd name="connsiteX0" fmla="*/ 0 w 78962"/>
                    <a:gd name="connsiteY0" fmla="*/ 0 h 57054"/>
                    <a:gd name="connsiteX1" fmla="*/ 0 w 78962"/>
                    <a:gd name="connsiteY1" fmla="*/ 57055 h 57054"/>
                    <a:gd name="connsiteX2" fmla="*/ 78962 w 78962"/>
                    <a:gd name="connsiteY2" fmla="*/ 57055 h 57054"/>
                    <a:gd name="connsiteX3" fmla="*/ 78962 w 78962"/>
                    <a:gd name="connsiteY3" fmla="*/ 0 h 57054"/>
                    <a:gd name="connsiteX4" fmla="*/ 0 w 78962"/>
                    <a:gd name="connsiteY4" fmla="*/ 0 h 57054"/>
                    <a:gd name="connsiteX5" fmla="*/ 0 w 78962"/>
                    <a:gd name="connsiteY5" fmla="*/ 0 h 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962" h="57054">
                      <a:moveTo>
                        <a:pt x="0" y="0"/>
                      </a:moveTo>
                      <a:lnTo>
                        <a:pt x="0" y="57055"/>
                      </a:lnTo>
                      <a:lnTo>
                        <a:pt x="78962" y="57055"/>
                      </a:lnTo>
                      <a:lnTo>
                        <a:pt x="78962"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3BB7427-E8BE-E422-A71A-E21BFD4FE1DC}"/>
                    </a:ext>
                  </a:extLst>
                </p:cNvPr>
                <p:cNvSpPr/>
                <p:nvPr/>
              </p:nvSpPr>
              <p:spPr>
                <a:xfrm>
                  <a:off x="4328349" y="5104446"/>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C413829-ADE8-569F-53A9-D57E640E5817}"/>
                    </a:ext>
                  </a:extLst>
                </p:cNvPr>
                <p:cNvSpPr/>
                <p:nvPr/>
              </p:nvSpPr>
              <p:spPr>
                <a:xfrm>
                  <a:off x="4328349"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782061EB-3B05-3D80-28AC-A743A96ABD04}"/>
                  </a:ext>
                </a:extLst>
              </p:cNvPr>
              <p:cNvSpPr/>
              <p:nvPr/>
            </p:nvSpPr>
            <p:spPr>
              <a:xfrm>
                <a:off x="4224146"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sp>
          <p:nvSpPr>
            <p:cNvPr id="69" name="Freeform: Shape 68">
              <a:extLst>
                <a:ext uri="{FF2B5EF4-FFF2-40B4-BE49-F238E27FC236}">
                  <a16:creationId xmlns:a16="http://schemas.microsoft.com/office/drawing/2014/main" id="{9F7A3A5D-A1E9-DAC5-9B7D-4A3438A9A457}"/>
                </a:ext>
              </a:extLst>
            </p:cNvPr>
            <p:cNvSpPr/>
            <p:nvPr/>
          </p:nvSpPr>
          <p:spPr>
            <a:xfrm>
              <a:off x="4435315" y="5209031"/>
              <a:ext cx="79057" cy="57150"/>
            </a:xfrm>
            <a:custGeom>
              <a:avLst/>
              <a:gdLst>
                <a:gd name="connsiteX0" fmla="*/ 0 w 79057"/>
                <a:gd name="connsiteY0" fmla="*/ 0 h 57150"/>
                <a:gd name="connsiteX1" fmla="*/ 0 w 79057"/>
                <a:gd name="connsiteY1" fmla="*/ 57150 h 57150"/>
                <a:gd name="connsiteX2" fmla="*/ 79058 w 79057"/>
                <a:gd name="connsiteY2" fmla="*/ 57150 h 57150"/>
                <a:gd name="connsiteX3" fmla="*/ 79058 w 79057"/>
                <a:gd name="connsiteY3" fmla="*/ 0 h 57150"/>
                <a:gd name="connsiteX4" fmla="*/ 0 w 79057"/>
                <a:gd name="connsiteY4" fmla="*/ 0 h 57150"/>
                <a:gd name="connsiteX5" fmla="*/ 0 w 79057"/>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57" h="57150">
                  <a:moveTo>
                    <a:pt x="0" y="0"/>
                  </a:moveTo>
                  <a:lnTo>
                    <a:pt x="0" y="57150"/>
                  </a:lnTo>
                  <a:lnTo>
                    <a:pt x="79058" y="57150"/>
                  </a:lnTo>
                  <a:lnTo>
                    <a:pt x="79058"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grpSp>
        <p:nvGrpSpPr>
          <p:cNvPr id="84" name="Group 83">
            <a:extLst>
              <a:ext uri="{FF2B5EF4-FFF2-40B4-BE49-F238E27FC236}">
                <a16:creationId xmlns:a16="http://schemas.microsoft.com/office/drawing/2014/main" id="{EFFD881B-3EC5-E9E6-667A-EC1819D1B924}"/>
              </a:ext>
            </a:extLst>
          </p:cNvPr>
          <p:cNvGrpSpPr/>
          <p:nvPr/>
        </p:nvGrpSpPr>
        <p:grpSpPr>
          <a:xfrm>
            <a:off x="5089842" y="1982629"/>
            <a:ext cx="550259" cy="456057"/>
            <a:chOff x="6158483" y="1584864"/>
            <a:chExt cx="550259" cy="456057"/>
          </a:xfrm>
        </p:grpSpPr>
        <p:sp>
          <p:nvSpPr>
            <p:cNvPr id="85" name="Freeform: Shape 84">
              <a:extLst>
                <a:ext uri="{FF2B5EF4-FFF2-40B4-BE49-F238E27FC236}">
                  <a16:creationId xmlns:a16="http://schemas.microsoft.com/office/drawing/2014/main" id="{557EA530-524B-0F32-679B-0BF2E19BCD21}"/>
                </a:ext>
              </a:extLst>
            </p:cNvPr>
            <p:cNvSpPr/>
            <p:nvPr/>
          </p:nvSpPr>
          <p:spPr>
            <a:xfrm>
              <a:off x="6158483" y="1584864"/>
              <a:ext cx="550259" cy="456057"/>
            </a:xfrm>
            <a:custGeom>
              <a:avLst/>
              <a:gdLst>
                <a:gd name="connsiteX0" fmla="*/ 275082 w 550259"/>
                <a:gd name="connsiteY0" fmla="*/ 456057 h 456057"/>
                <a:gd name="connsiteX1" fmla="*/ 0 w 550259"/>
                <a:gd name="connsiteY1" fmla="*/ 0 h 456057"/>
                <a:gd name="connsiteX2" fmla="*/ 550259 w 550259"/>
                <a:gd name="connsiteY2" fmla="*/ 0 h 456057"/>
                <a:gd name="connsiteX3" fmla="*/ 275082 w 550259"/>
                <a:gd name="connsiteY3" fmla="*/ 456057 h 456057"/>
                <a:gd name="connsiteX4" fmla="*/ 275082 w 550259"/>
                <a:gd name="connsiteY4" fmla="*/ 456057 h 456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59" h="456057">
                  <a:moveTo>
                    <a:pt x="275082" y="456057"/>
                  </a:moveTo>
                  <a:lnTo>
                    <a:pt x="0" y="0"/>
                  </a:lnTo>
                  <a:lnTo>
                    <a:pt x="550259" y="0"/>
                  </a:lnTo>
                  <a:lnTo>
                    <a:pt x="275082" y="456057"/>
                  </a:lnTo>
                  <a:lnTo>
                    <a:pt x="275082" y="456057"/>
                  </a:lnTo>
                  <a:close/>
                </a:path>
              </a:pathLst>
            </a:custGeom>
            <a:solidFill>
              <a:srgbClr val="D1D3D4"/>
            </a:solidFill>
            <a:ln w="9525" cap="flat">
              <a:noFill/>
              <a:prstDash val="solid"/>
              <a:miter/>
            </a:ln>
          </p:spPr>
          <p:txBody>
            <a:bodyPr rtlCol="0" anchor="ctr"/>
            <a:lstStyle/>
            <a:p>
              <a:endParaRPr lang="en-US" dirty="0"/>
            </a:p>
          </p:txBody>
        </p:sp>
        <p:sp>
          <p:nvSpPr>
            <p:cNvPr id="86" name="Freeform: Shape 85">
              <a:extLst>
                <a:ext uri="{FF2B5EF4-FFF2-40B4-BE49-F238E27FC236}">
                  <a16:creationId xmlns:a16="http://schemas.microsoft.com/office/drawing/2014/main" id="{7EA35676-3C49-D7EE-56DC-11B65367F3D8}"/>
                </a:ext>
              </a:extLst>
            </p:cNvPr>
            <p:cNvSpPr/>
            <p:nvPr/>
          </p:nvSpPr>
          <p:spPr>
            <a:xfrm>
              <a:off x="6396513" y="1709165"/>
              <a:ext cx="71818" cy="106394"/>
            </a:xfrm>
            <a:custGeom>
              <a:avLst/>
              <a:gdLst>
                <a:gd name="connsiteX0" fmla="*/ 55245 w 71818"/>
                <a:gd name="connsiteY0" fmla="*/ 4286 h 106394"/>
                <a:gd name="connsiteX1" fmla="*/ 36671 w 71818"/>
                <a:gd name="connsiteY1" fmla="*/ 0 h 106394"/>
                <a:gd name="connsiteX2" fmla="*/ 12954 w 71818"/>
                <a:gd name="connsiteY2" fmla="*/ 8477 h 106394"/>
                <a:gd name="connsiteX3" fmla="*/ 3715 w 71818"/>
                <a:gd name="connsiteY3" fmla="*/ 28956 h 106394"/>
                <a:gd name="connsiteX4" fmla="*/ 28289 w 71818"/>
                <a:gd name="connsiteY4" fmla="*/ 59912 h 106394"/>
                <a:gd name="connsiteX5" fmla="*/ 36862 w 71818"/>
                <a:gd name="connsiteY5" fmla="*/ 64198 h 106394"/>
                <a:gd name="connsiteX6" fmla="*/ 47911 w 71818"/>
                <a:gd name="connsiteY6" fmla="*/ 75629 h 106394"/>
                <a:gd name="connsiteX7" fmla="*/ 44863 w 71818"/>
                <a:gd name="connsiteY7" fmla="*/ 81248 h 106394"/>
                <a:gd name="connsiteX8" fmla="*/ 36767 w 71818"/>
                <a:gd name="connsiteY8" fmla="*/ 83629 h 106394"/>
                <a:gd name="connsiteX9" fmla="*/ 26099 w 71818"/>
                <a:gd name="connsiteY9" fmla="*/ 80391 h 106394"/>
                <a:gd name="connsiteX10" fmla="*/ 15621 w 71818"/>
                <a:gd name="connsiteY10" fmla="*/ 72009 h 106394"/>
                <a:gd name="connsiteX11" fmla="*/ 0 w 71818"/>
                <a:gd name="connsiteY11" fmla="*/ 89059 h 106394"/>
                <a:gd name="connsiteX12" fmla="*/ 35338 w 71818"/>
                <a:gd name="connsiteY12" fmla="*/ 106394 h 106394"/>
                <a:gd name="connsiteX13" fmla="*/ 61913 w 71818"/>
                <a:gd name="connsiteY13" fmla="*/ 97346 h 106394"/>
                <a:gd name="connsiteX14" fmla="*/ 71819 w 71818"/>
                <a:gd name="connsiteY14" fmla="*/ 74867 h 106394"/>
                <a:gd name="connsiteX15" fmla="*/ 66294 w 71818"/>
                <a:gd name="connsiteY15" fmla="*/ 57150 h 106394"/>
                <a:gd name="connsiteX16" fmla="*/ 46101 w 71818"/>
                <a:gd name="connsiteY16" fmla="*/ 42386 h 106394"/>
                <a:gd name="connsiteX17" fmla="*/ 36767 w 71818"/>
                <a:gd name="connsiteY17" fmla="*/ 37719 h 106394"/>
                <a:gd name="connsiteX18" fmla="*/ 29146 w 71818"/>
                <a:gd name="connsiteY18" fmla="*/ 33052 h 106394"/>
                <a:gd name="connsiteX19" fmla="*/ 27623 w 71818"/>
                <a:gd name="connsiteY19" fmla="*/ 29242 h 106394"/>
                <a:gd name="connsiteX20" fmla="*/ 30004 w 71818"/>
                <a:gd name="connsiteY20" fmla="*/ 24765 h 106394"/>
                <a:gd name="connsiteX21" fmla="*/ 36671 w 71818"/>
                <a:gd name="connsiteY21" fmla="*/ 22955 h 106394"/>
                <a:gd name="connsiteX22" fmla="*/ 54102 w 71818"/>
                <a:gd name="connsiteY22" fmla="*/ 32480 h 106394"/>
                <a:gd name="connsiteX23" fmla="*/ 69818 w 71818"/>
                <a:gd name="connsiteY23" fmla="*/ 16764 h 106394"/>
                <a:gd name="connsiteX24" fmla="*/ 55054 w 71818"/>
                <a:gd name="connsiteY24" fmla="*/ 4381 h 106394"/>
                <a:gd name="connsiteX25" fmla="*/ 55054 w 71818"/>
                <a:gd name="connsiteY25" fmla="*/ 4381 h 10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818" h="106394">
                  <a:moveTo>
                    <a:pt x="55245" y="4286"/>
                  </a:moveTo>
                  <a:cubicBezTo>
                    <a:pt x="49435" y="1429"/>
                    <a:pt x="43244" y="0"/>
                    <a:pt x="36671" y="0"/>
                  </a:cubicBezTo>
                  <a:cubicBezTo>
                    <a:pt x="27051" y="0"/>
                    <a:pt x="19145" y="2858"/>
                    <a:pt x="12954" y="8477"/>
                  </a:cubicBezTo>
                  <a:cubicBezTo>
                    <a:pt x="6763" y="14192"/>
                    <a:pt x="3715" y="20955"/>
                    <a:pt x="3715" y="28956"/>
                  </a:cubicBezTo>
                  <a:cubicBezTo>
                    <a:pt x="3715" y="41338"/>
                    <a:pt x="11906" y="51721"/>
                    <a:pt x="28289" y="59912"/>
                  </a:cubicBezTo>
                  <a:lnTo>
                    <a:pt x="36862" y="64198"/>
                  </a:lnTo>
                  <a:cubicBezTo>
                    <a:pt x="44196" y="67913"/>
                    <a:pt x="47911" y="71723"/>
                    <a:pt x="47911" y="75629"/>
                  </a:cubicBezTo>
                  <a:cubicBezTo>
                    <a:pt x="47911" y="77724"/>
                    <a:pt x="46863" y="79629"/>
                    <a:pt x="44863" y="81248"/>
                  </a:cubicBezTo>
                  <a:cubicBezTo>
                    <a:pt x="42767" y="82867"/>
                    <a:pt x="40100" y="83629"/>
                    <a:pt x="36767" y="83629"/>
                  </a:cubicBezTo>
                  <a:cubicBezTo>
                    <a:pt x="33623" y="83629"/>
                    <a:pt x="30099" y="82582"/>
                    <a:pt x="26099" y="80391"/>
                  </a:cubicBezTo>
                  <a:cubicBezTo>
                    <a:pt x="22098" y="78296"/>
                    <a:pt x="18574" y="75438"/>
                    <a:pt x="15621" y="72009"/>
                  </a:cubicBezTo>
                  <a:lnTo>
                    <a:pt x="0" y="89059"/>
                  </a:lnTo>
                  <a:cubicBezTo>
                    <a:pt x="8763" y="100584"/>
                    <a:pt x="20574" y="106394"/>
                    <a:pt x="35338" y="106394"/>
                  </a:cubicBezTo>
                  <a:cubicBezTo>
                    <a:pt x="46387" y="106394"/>
                    <a:pt x="55245" y="103346"/>
                    <a:pt x="61913" y="97346"/>
                  </a:cubicBezTo>
                  <a:cubicBezTo>
                    <a:pt x="68485" y="91345"/>
                    <a:pt x="71819" y="83820"/>
                    <a:pt x="71819" y="74867"/>
                  </a:cubicBezTo>
                  <a:cubicBezTo>
                    <a:pt x="71819" y="68104"/>
                    <a:pt x="70009" y="62198"/>
                    <a:pt x="66294" y="57150"/>
                  </a:cubicBezTo>
                  <a:cubicBezTo>
                    <a:pt x="62675" y="52102"/>
                    <a:pt x="55912" y="47244"/>
                    <a:pt x="46101" y="42386"/>
                  </a:cubicBezTo>
                  <a:lnTo>
                    <a:pt x="36767" y="37719"/>
                  </a:lnTo>
                  <a:cubicBezTo>
                    <a:pt x="32766" y="35719"/>
                    <a:pt x="30194" y="34195"/>
                    <a:pt x="29146" y="33052"/>
                  </a:cubicBezTo>
                  <a:cubicBezTo>
                    <a:pt x="28099" y="31909"/>
                    <a:pt x="27623" y="30671"/>
                    <a:pt x="27623" y="29242"/>
                  </a:cubicBezTo>
                  <a:cubicBezTo>
                    <a:pt x="27623" y="27432"/>
                    <a:pt x="28385" y="25908"/>
                    <a:pt x="30004" y="24765"/>
                  </a:cubicBezTo>
                  <a:cubicBezTo>
                    <a:pt x="31623" y="23527"/>
                    <a:pt x="33814" y="22955"/>
                    <a:pt x="36671" y="22955"/>
                  </a:cubicBezTo>
                  <a:cubicBezTo>
                    <a:pt x="41910" y="22955"/>
                    <a:pt x="47720" y="26098"/>
                    <a:pt x="54102" y="32480"/>
                  </a:cubicBezTo>
                  <a:lnTo>
                    <a:pt x="69818" y="16764"/>
                  </a:lnTo>
                  <a:cubicBezTo>
                    <a:pt x="65818" y="11335"/>
                    <a:pt x="60865" y="7239"/>
                    <a:pt x="55054" y="4381"/>
                  </a:cubicBezTo>
                  <a:lnTo>
                    <a:pt x="55054" y="4381"/>
                  </a:lnTo>
                  <a:close/>
                </a:path>
              </a:pathLst>
            </a:custGeom>
            <a:solidFill>
              <a:srgbClr val="231F20"/>
            </a:solidFill>
            <a:ln w="9525" cap="flat">
              <a:noFill/>
              <a:prstDash val="solid"/>
              <a:miter/>
            </a:ln>
          </p:spPr>
          <p:txBody>
            <a:bodyPr rtlCol="0" anchor="ctr"/>
            <a:lstStyle/>
            <a:p>
              <a:endParaRPr lang="en-US"/>
            </a:p>
          </p:txBody>
        </p:sp>
      </p:grpSp>
      <p:grpSp>
        <p:nvGrpSpPr>
          <p:cNvPr id="87" name="Group 86">
            <a:extLst>
              <a:ext uri="{FF2B5EF4-FFF2-40B4-BE49-F238E27FC236}">
                <a16:creationId xmlns:a16="http://schemas.microsoft.com/office/drawing/2014/main" id="{00C96354-3ECC-539F-094A-04624958DB3E}"/>
              </a:ext>
            </a:extLst>
          </p:cNvPr>
          <p:cNvGrpSpPr/>
          <p:nvPr/>
        </p:nvGrpSpPr>
        <p:grpSpPr>
          <a:xfrm>
            <a:off x="6839585" y="4566365"/>
            <a:ext cx="340233" cy="328421"/>
            <a:chOff x="7571040" y="3792854"/>
            <a:chExt cx="340233" cy="328421"/>
          </a:xfrm>
        </p:grpSpPr>
        <p:sp>
          <p:nvSpPr>
            <p:cNvPr id="88" name="Freeform: Shape 87">
              <a:extLst>
                <a:ext uri="{FF2B5EF4-FFF2-40B4-BE49-F238E27FC236}">
                  <a16:creationId xmlns:a16="http://schemas.microsoft.com/office/drawing/2014/main" id="{66B677AD-E911-6CA6-3264-670ECB0E5452}"/>
                </a:ext>
              </a:extLst>
            </p:cNvPr>
            <p:cNvSpPr/>
            <p:nvPr/>
          </p:nvSpPr>
          <p:spPr>
            <a:xfrm>
              <a:off x="7571040" y="3792854"/>
              <a:ext cx="330708" cy="286416"/>
            </a:xfrm>
            <a:custGeom>
              <a:avLst/>
              <a:gdLst>
                <a:gd name="connsiteX0" fmla="*/ 277939 w 330708"/>
                <a:gd name="connsiteY0" fmla="*/ 286417 h 286416"/>
                <a:gd name="connsiteX1" fmla="*/ 330708 w 330708"/>
                <a:gd name="connsiteY1" fmla="*/ 165354 h 286416"/>
                <a:gd name="connsiteX2" fmla="*/ 165354 w 330708"/>
                <a:gd name="connsiteY2" fmla="*/ 0 h 286416"/>
                <a:gd name="connsiteX3" fmla="*/ 0 w 330708"/>
                <a:gd name="connsiteY3" fmla="*/ 165354 h 286416"/>
              </a:gdLst>
              <a:ahLst/>
              <a:cxnLst>
                <a:cxn ang="0">
                  <a:pos x="connsiteX0" y="connsiteY0"/>
                </a:cxn>
                <a:cxn ang="0">
                  <a:pos x="connsiteX1" y="connsiteY1"/>
                </a:cxn>
                <a:cxn ang="0">
                  <a:pos x="connsiteX2" y="connsiteY2"/>
                </a:cxn>
                <a:cxn ang="0">
                  <a:pos x="connsiteX3" y="connsiteY3"/>
                </a:cxn>
              </a:cxnLst>
              <a:rect l="l" t="t" r="r" b="b"/>
              <a:pathLst>
                <a:path w="330708" h="286416">
                  <a:moveTo>
                    <a:pt x="277939" y="286417"/>
                  </a:moveTo>
                  <a:cubicBezTo>
                    <a:pt x="310420" y="256222"/>
                    <a:pt x="330708" y="213169"/>
                    <a:pt x="330708" y="165354"/>
                  </a:cubicBezTo>
                  <a:cubicBezTo>
                    <a:pt x="330708" y="74009"/>
                    <a:pt x="256699" y="0"/>
                    <a:pt x="165354" y="0"/>
                  </a:cubicBezTo>
                  <a:cubicBezTo>
                    <a:pt x="74009" y="0"/>
                    <a:pt x="0" y="74009"/>
                    <a:pt x="0" y="165354"/>
                  </a:cubicBezTo>
                </a:path>
              </a:pathLst>
            </a:custGeom>
            <a:noFill/>
            <a:ln w="19050" cap="flat">
              <a:solidFill>
                <a:srgbClr val="231F20"/>
              </a:solid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538D09B-684A-3F41-BC49-B6F5F06B12F3}"/>
                </a:ext>
              </a:extLst>
            </p:cNvPr>
            <p:cNvSpPr/>
            <p:nvPr/>
          </p:nvSpPr>
          <p:spPr>
            <a:xfrm>
              <a:off x="7809547" y="4018787"/>
              <a:ext cx="101726" cy="102488"/>
            </a:xfrm>
            <a:custGeom>
              <a:avLst/>
              <a:gdLst>
                <a:gd name="connsiteX0" fmla="*/ 101727 w 101726"/>
                <a:gd name="connsiteY0" fmla="*/ 75057 h 102488"/>
                <a:gd name="connsiteX1" fmla="*/ 0 w 101726"/>
                <a:gd name="connsiteY1" fmla="*/ 102489 h 102488"/>
                <a:gd name="connsiteX2" fmla="*/ 23907 w 101726"/>
                <a:gd name="connsiteY2" fmla="*/ 0 h 102488"/>
                <a:gd name="connsiteX3" fmla="*/ 101727 w 101726"/>
                <a:gd name="connsiteY3" fmla="*/ 75057 h 102488"/>
                <a:gd name="connsiteX4" fmla="*/ 101727 w 101726"/>
                <a:gd name="connsiteY4" fmla="*/ 75057 h 102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26" h="102488">
                  <a:moveTo>
                    <a:pt x="101727" y="75057"/>
                  </a:moveTo>
                  <a:lnTo>
                    <a:pt x="0" y="102489"/>
                  </a:lnTo>
                  <a:lnTo>
                    <a:pt x="23907" y="0"/>
                  </a:lnTo>
                  <a:lnTo>
                    <a:pt x="101727" y="75057"/>
                  </a:lnTo>
                  <a:lnTo>
                    <a:pt x="101727" y="75057"/>
                  </a:lnTo>
                  <a:close/>
                </a:path>
              </a:pathLst>
            </a:custGeom>
            <a:solidFill>
              <a:srgbClr val="000000"/>
            </a:solidFill>
            <a:ln w="9525" cap="flat">
              <a:noFill/>
              <a:prstDash val="solid"/>
              <a:miter/>
            </a:ln>
          </p:spPr>
          <p:txBody>
            <a:bodyPr rtlCol="0" anchor="ctr"/>
            <a:lstStyle/>
            <a:p>
              <a:endParaRPr lang="en-US"/>
            </a:p>
          </p:txBody>
        </p:sp>
      </p:grpSp>
      <p:sp>
        <p:nvSpPr>
          <p:cNvPr id="90" name="Arrow: Right 89">
            <a:extLst>
              <a:ext uri="{FF2B5EF4-FFF2-40B4-BE49-F238E27FC236}">
                <a16:creationId xmlns:a16="http://schemas.microsoft.com/office/drawing/2014/main" id="{BC06FE59-4D4E-D921-DA14-C89E494B69D0}"/>
              </a:ext>
            </a:extLst>
          </p:cNvPr>
          <p:cNvSpPr/>
          <p:nvPr/>
        </p:nvSpPr>
        <p:spPr>
          <a:xfrm>
            <a:off x="8367900" y="901937"/>
            <a:ext cx="875061" cy="266688"/>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E379346-846F-15C7-3E89-51D286D67AB3}"/>
              </a:ext>
            </a:extLst>
          </p:cNvPr>
          <p:cNvSpPr/>
          <p:nvPr/>
        </p:nvSpPr>
        <p:spPr>
          <a:xfrm>
            <a:off x="7179818" y="922496"/>
            <a:ext cx="180784" cy="216217"/>
          </a:xfrm>
          <a:custGeom>
            <a:avLst/>
            <a:gdLst>
              <a:gd name="connsiteX0" fmla="*/ 0 w 180784"/>
              <a:gd name="connsiteY0" fmla="*/ 0 h 216217"/>
              <a:gd name="connsiteX1" fmla="*/ 180785 w 180784"/>
              <a:gd name="connsiteY1" fmla="*/ 108109 h 216217"/>
              <a:gd name="connsiteX2" fmla="*/ 0 w 180784"/>
              <a:gd name="connsiteY2" fmla="*/ 216218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8"/>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92" name="Straight Connector 91">
            <a:extLst>
              <a:ext uri="{FF2B5EF4-FFF2-40B4-BE49-F238E27FC236}">
                <a16:creationId xmlns:a16="http://schemas.microsoft.com/office/drawing/2014/main" id="{98FBFC71-AE95-6EE7-3EA3-92CF7DEDB16C}"/>
              </a:ext>
            </a:extLst>
          </p:cNvPr>
          <p:cNvCxnSpPr/>
          <p:nvPr/>
        </p:nvCxnSpPr>
        <p:spPr>
          <a:xfrm flipH="1">
            <a:off x="6588030" y="1030604"/>
            <a:ext cx="598550"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05EA3E8D-72BC-0FED-DF69-94D551BEB341}"/>
              </a:ext>
            </a:extLst>
          </p:cNvPr>
          <p:cNvCxnSpPr/>
          <p:nvPr/>
        </p:nvCxnSpPr>
        <p:spPr>
          <a:xfrm flipH="1">
            <a:off x="1296621" y="2254852"/>
            <a:ext cx="598550"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27E38DB4-11E2-4A3C-4ACA-A51C1E699A7D}"/>
              </a:ext>
            </a:extLst>
          </p:cNvPr>
          <p:cNvCxnSpPr/>
          <p:nvPr/>
        </p:nvCxnSpPr>
        <p:spPr>
          <a:xfrm flipH="1">
            <a:off x="3002750" y="4779863"/>
            <a:ext cx="598550" cy="0"/>
          </a:xfrm>
          <a:prstGeom prst="line">
            <a:avLst/>
          </a:prstGeom>
          <a:ln w="57150">
            <a:solidFill>
              <a:schemeClr val="tx1"/>
            </a:solidFill>
            <a:prstDash val="solid"/>
            <a:headEnd type="triangle"/>
          </a:ln>
        </p:spPr>
        <p:style>
          <a:lnRef idx="2">
            <a:schemeClr val="accent1"/>
          </a:lnRef>
          <a:fillRef idx="0">
            <a:schemeClr val="accent1"/>
          </a:fillRef>
          <a:effectRef idx="1">
            <a:schemeClr val="accent1"/>
          </a:effectRef>
          <a:fontRef idx="minor">
            <a:schemeClr val="tx1"/>
          </a:fontRef>
        </p:style>
      </p:cxnSp>
      <p:grpSp>
        <p:nvGrpSpPr>
          <p:cNvPr id="95" name="Group 94">
            <a:extLst>
              <a:ext uri="{FF2B5EF4-FFF2-40B4-BE49-F238E27FC236}">
                <a16:creationId xmlns:a16="http://schemas.microsoft.com/office/drawing/2014/main" id="{C204EE97-1C28-C7BD-7DC5-210794491304}"/>
              </a:ext>
            </a:extLst>
          </p:cNvPr>
          <p:cNvGrpSpPr/>
          <p:nvPr/>
        </p:nvGrpSpPr>
        <p:grpSpPr>
          <a:xfrm>
            <a:off x="4886198" y="811491"/>
            <a:ext cx="573119" cy="456057"/>
            <a:chOff x="5785579" y="404812"/>
            <a:chExt cx="573119" cy="456057"/>
          </a:xfrm>
        </p:grpSpPr>
        <p:sp>
          <p:nvSpPr>
            <p:cNvPr id="96" name="Freeform: Shape 95">
              <a:extLst>
                <a:ext uri="{FF2B5EF4-FFF2-40B4-BE49-F238E27FC236}">
                  <a16:creationId xmlns:a16="http://schemas.microsoft.com/office/drawing/2014/main" id="{413D4C1D-C005-6766-70E7-3EF36211FF52}"/>
                </a:ext>
              </a:extLst>
            </p:cNvPr>
            <p:cNvSpPr/>
            <p:nvPr/>
          </p:nvSpPr>
          <p:spPr>
            <a:xfrm>
              <a:off x="5808439" y="404812"/>
              <a:ext cx="550259" cy="456057"/>
            </a:xfrm>
            <a:custGeom>
              <a:avLst/>
              <a:gdLst>
                <a:gd name="connsiteX0" fmla="*/ 0 w 550259"/>
                <a:gd name="connsiteY0" fmla="*/ 0 h 456057"/>
                <a:gd name="connsiteX1" fmla="*/ 0 w 550259"/>
                <a:gd name="connsiteY1" fmla="*/ 456057 h 456057"/>
                <a:gd name="connsiteX2" fmla="*/ 550259 w 550259"/>
                <a:gd name="connsiteY2" fmla="*/ 456057 h 456057"/>
                <a:gd name="connsiteX3" fmla="*/ 550259 w 550259"/>
                <a:gd name="connsiteY3" fmla="*/ 0 h 456057"/>
                <a:gd name="connsiteX4" fmla="*/ 0 w 550259"/>
                <a:gd name="connsiteY4" fmla="*/ 0 h 456057"/>
                <a:gd name="connsiteX5" fmla="*/ 0 w 550259"/>
                <a:gd name="connsiteY5" fmla="*/ 0 h 45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456057">
                  <a:moveTo>
                    <a:pt x="0" y="0"/>
                  </a:moveTo>
                  <a:lnTo>
                    <a:pt x="0" y="456057"/>
                  </a:lnTo>
                  <a:lnTo>
                    <a:pt x="550259" y="456057"/>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cxnSp>
          <p:nvCxnSpPr>
            <p:cNvPr id="97" name="Straight Connector 96">
              <a:extLst>
                <a:ext uri="{FF2B5EF4-FFF2-40B4-BE49-F238E27FC236}">
                  <a16:creationId xmlns:a16="http://schemas.microsoft.com/office/drawing/2014/main" id="{E7837F8B-9351-38E3-4F64-EEB6A9720B38}"/>
                </a:ext>
              </a:extLst>
            </p:cNvPr>
            <p:cNvCxnSpPr>
              <a:cxnSpLocks/>
            </p:cNvCxnSpPr>
            <p:nvPr/>
          </p:nvCxnSpPr>
          <p:spPr>
            <a:xfrm flipH="1">
              <a:off x="5785579" y="640105"/>
              <a:ext cx="573119"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98" name="Group 97">
            <a:extLst>
              <a:ext uri="{FF2B5EF4-FFF2-40B4-BE49-F238E27FC236}">
                <a16:creationId xmlns:a16="http://schemas.microsoft.com/office/drawing/2014/main" id="{6D9D9CFF-FC06-2717-6568-A777733D4916}"/>
              </a:ext>
            </a:extLst>
          </p:cNvPr>
          <p:cNvGrpSpPr/>
          <p:nvPr/>
        </p:nvGrpSpPr>
        <p:grpSpPr>
          <a:xfrm>
            <a:off x="3119860" y="3210618"/>
            <a:ext cx="352687" cy="553211"/>
            <a:chOff x="4253149" y="2594038"/>
            <a:chExt cx="352687" cy="553211"/>
          </a:xfrm>
        </p:grpSpPr>
        <p:pic>
          <p:nvPicPr>
            <p:cNvPr id="99" name="Picture 98">
              <a:extLst>
                <a:ext uri="{FF2B5EF4-FFF2-40B4-BE49-F238E27FC236}">
                  <a16:creationId xmlns:a16="http://schemas.microsoft.com/office/drawing/2014/main" id="{87747B91-03E1-18EA-1E42-4E266EDD6C1D}"/>
                </a:ext>
              </a:extLst>
            </p:cNvPr>
            <p:cNvPicPr>
              <a:picLocks noChangeAspect="1"/>
            </p:cNvPicPr>
            <p:nvPr/>
          </p:nvPicPr>
          <p:blipFill>
            <a:blip r:embed="rId4"/>
            <a:stretch>
              <a:fillRect/>
            </a:stretch>
          </p:blipFill>
          <p:spPr>
            <a:xfrm flipV="1">
              <a:off x="4265008" y="2594038"/>
              <a:ext cx="329184" cy="553211"/>
            </a:xfrm>
            <a:custGeom>
              <a:avLst/>
              <a:gdLst>
                <a:gd name="connsiteX0" fmla="*/ 206 w 329184"/>
                <a:gd name="connsiteY0" fmla="*/ 198 h 553211"/>
                <a:gd name="connsiteX1" fmla="*/ 329390 w 329184"/>
                <a:gd name="connsiteY1" fmla="*/ 198 h 553211"/>
                <a:gd name="connsiteX2" fmla="*/ 329390 w 329184"/>
                <a:gd name="connsiteY2" fmla="*/ 553410 h 553211"/>
                <a:gd name="connsiteX3" fmla="*/ 206 w 329184"/>
                <a:gd name="connsiteY3" fmla="*/ 553410 h 553211"/>
              </a:gdLst>
              <a:ahLst/>
              <a:cxnLst>
                <a:cxn ang="0">
                  <a:pos x="connsiteX0" y="connsiteY0"/>
                </a:cxn>
                <a:cxn ang="0">
                  <a:pos x="connsiteX1" y="connsiteY1"/>
                </a:cxn>
                <a:cxn ang="0">
                  <a:pos x="connsiteX2" y="connsiteY2"/>
                </a:cxn>
                <a:cxn ang="0">
                  <a:pos x="connsiteX3" y="connsiteY3"/>
                </a:cxn>
              </a:cxnLst>
              <a:rect l="l" t="t" r="r" b="b"/>
              <a:pathLst>
                <a:path w="329184" h="553211">
                  <a:moveTo>
                    <a:pt x="206" y="198"/>
                  </a:moveTo>
                  <a:lnTo>
                    <a:pt x="329390" y="198"/>
                  </a:lnTo>
                  <a:lnTo>
                    <a:pt x="329390" y="553410"/>
                  </a:lnTo>
                  <a:lnTo>
                    <a:pt x="206" y="553410"/>
                  </a:lnTo>
                  <a:close/>
                </a:path>
              </a:pathLst>
            </a:custGeom>
          </p:spPr>
        </p:pic>
        <p:cxnSp>
          <p:nvCxnSpPr>
            <p:cNvPr id="100" name="Straight Connector 99">
              <a:extLst>
                <a:ext uri="{FF2B5EF4-FFF2-40B4-BE49-F238E27FC236}">
                  <a16:creationId xmlns:a16="http://schemas.microsoft.com/office/drawing/2014/main" id="{3C44A0C1-7574-6882-0F89-BAB806C0DABE}"/>
                </a:ext>
              </a:extLst>
            </p:cNvPr>
            <p:cNvCxnSpPr>
              <a:cxnSpLocks/>
            </p:cNvCxnSpPr>
            <p:nvPr/>
          </p:nvCxnSpPr>
          <p:spPr>
            <a:xfrm flipH="1">
              <a:off x="4253149" y="277377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FD653A5-E7F9-49E7-3514-26A13E95EA05}"/>
                </a:ext>
              </a:extLst>
            </p:cNvPr>
            <p:cNvCxnSpPr>
              <a:cxnSpLocks/>
            </p:cNvCxnSpPr>
            <p:nvPr/>
          </p:nvCxnSpPr>
          <p:spPr>
            <a:xfrm flipH="1">
              <a:off x="4264793" y="2982944"/>
              <a:ext cx="341043" cy="0"/>
            </a:xfrm>
            <a:prstGeom prst="line">
              <a:avLst/>
            </a:prstGeom>
            <a:ln w="28575">
              <a:solidFill>
                <a:schemeClr val="bg1"/>
              </a:solidFill>
              <a:prstDash val="solid"/>
            </a:ln>
          </p:spPr>
          <p:style>
            <a:lnRef idx="2">
              <a:schemeClr val="accent1"/>
            </a:lnRef>
            <a:fillRef idx="0">
              <a:schemeClr val="accent1"/>
            </a:fillRef>
            <a:effectRef idx="1">
              <a:schemeClr val="accent1"/>
            </a:effectRef>
            <a:fontRef idx="minor">
              <a:schemeClr val="tx1"/>
            </a:fontRef>
          </p:style>
        </p:cxnSp>
      </p:grpSp>
      <p:grpSp>
        <p:nvGrpSpPr>
          <p:cNvPr id="102" name="Group 101">
            <a:extLst>
              <a:ext uri="{FF2B5EF4-FFF2-40B4-BE49-F238E27FC236}">
                <a16:creationId xmlns:a16="http://schemas.microsoft.com/office/drawing/2014/main" id="{E96C2643-2058-7259-9E3D-4CC6C218065F}"/>
              </a:ext>
            </a:extLst>
          </p:cNvPr>
          <p:cNvGrpSpPr/>
          <p:nvPr/>
        </p:nvGrpSpPr>
        <p:grpSpPr>
          <a:xfrm>
            <a:off x="4616482" y="2021492"/>
            <a:ext cx="405636" cy="365644"/>
            <a:chOff x="3017520" y="1379220"/>
            <a:chExt cx="541020" cy="487680"/>
          </a:xfrm>
        </p:grpSpPr>
        <p:cxnSp>
          <p:nvCxnSpPr>
            <p:cNvPr id="103" name="Straight Connector 102">
              <a:extLst>
                <a:ext uri="{FF2B5EF4-FFF2-40B4-BE49-F238E27FC236}">
                  <a16:creationId xmlns:a16="http://schemas.microsoft.com/office/drawing/2014/main" id="{181141B5-C68B-60B5-89E0-6675741DB1E9}"/>
                </a:ext>
              </a:extLst>
            </p:cNvPr>
            <p:cNvCxnSpPr>
              <a:cxnSpLocks/>
            </p:cNvCxnSpPr>
            <p:nvPr/>
          </p:nvCxnSpPr>
          <p:spPr>
            <a:xfrm>
              <a:off x="3017520" y="1379220"/>
              <a:ext cx="16002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D4C0E0CD-8E70-2DE6-0A7E-2FF9848AB914}"/>
                </a:ext>
              </a:extLst>
            </p:cNvPr>
            <p:cNvCxnSpPr>
              <a:cxnSpLocks/>
            </p:cNvCxnSpPr>
            <p:nvPr/>
          </p:nvCxnSpPr>
          <p:spPr>
            <a:xfrm flipH="1">
              <a:off x="3406140" y="1379220"/>
              <a:ext cx="152400" cy="2819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6FE52AA9-2819-CA51-1485-AC5087699B97}"/>
                </a:ext>
              </a:extLst>
            </p:cNvPr>
            <p:cNvCxnSpPr>
              <a:cxnSpLocks/>
            </p:cNvCxnSpPr>
            <p:nvPr/>
          </p:nvCxnSpPr>
          <p:spPr>
            <a:xfrm>
              <a:off x="3169920" y="1661160"/>
              <a:ext cx="23622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957E767-7B80-35B4-8303-835C5333E49E}"/>
                </a:ext>
              </a:extLst>
            </p:cNvPr>
            <p:cNvCxnSpPr>
              <a:cxnSpLocks/>
            </p:cNvCxnSpPr>
            <p:nvPr/>
          </p:nvCxnSpPr>
          <p:spPr>
            <a:xfrm>
              <a:off x="3288030" y="1661160"/>
              <a:ext cx="0" cy="2057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7" name="Group 106">
            <a:extLst>
              <a:ext uri="{FF2B5EF4-FFF2-40B4-BE49-F238E27FC236}">
                <a16:creationId xmlns:a16="http://schemas.microsoft.com/office/drawing/2014/main" id="{2D1E4588-A848-E066-440C-603479E8DAF0}"/>
              </a:ext>
            </a:extLst>
          </p:cNvPr>
          <p:cNvGrpSpPr/>
          <p:nvPr/>
        </p:nvGrpSpPr>
        <p:grpSpPr>
          <a:xfrm>
            <a:off x="3121230" y="2015299"/>
            <a:ext cx="244614" cy="508540"/>
            <a:chOff x="4236720" y="2225040"/>
            <a:chExt cx="289560" cy="601980"/>
          </a:xfrm>
        </p:grpSpPr>
        <p:cxnSp>
          <p:nvCxnSpPr>
            <p:cNvPr id="108" name="Straight Connector 107">
              <a:extLst>
                <a:ext uri="{FF2B5EF4-FFF2-40B4-BE49-F238E27FC236}">
                  <a16:creationId xmlns:a16="http://schemas.microsoft.com/office/drawing/2014/main" id="{8DE33BF1-F20D-02CB-A56A-80A56F1CDCE4}"/>
                </a:ext>
              </a:extLst>
            </p:cNvPr>
            <p:cNvCxnSpPr/>
            <p:nvPr/>
          </p:nvCxnSpPr>
          <p:spPr>
            <a:xfrm>
              <a:off x="4236720" y="222504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5A678D40-E927-F6FB-5994-F13D92F8996A}"/>
                </a:ext>
              </a:extLst>
            </p:cNvPr>
            <p:cNvCxnSpPr/>
            <p:nvPr/>
          </p:nvCxnSpPr>
          <p:spPr>
            <a:xfrm>
              <a:off x="4236720" y="24307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E81212E1-850C-ED41-8644-3D237D02E513}"/>
                </a:ext>
              </a:extLst>
            </p:cNvPr>
            <p:cNvCxnSpPr/>
            <p:nvPr/>
          </p:nvCxnSpPr>
          <p:spPr>
            <a:xfrm>
              <a:off x="4236720" y="262128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A8E51DF9-A0FF-9F84-CD12-F38FFF1988CF}"/>
                </a:ext>
              </a:extLst>
            </p:cNvPr>
            <p:cNvCxnSpPr/>
            <p:nvPr/>
          </p:nvCxnSpPr>
          <p:spPr>
            <a:xfrm>
              <a:off x="4236720" y="2827020"/>
              <a:ext cx="2895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688111D6-46A1-2DCF-E1B1-160B4A4DE363}"/>
                </a:ext>
              </a:extLst>
            </p:cNvPr>
            <p:cNvCxnSpPr>
              <a:cxnSpLocks/>
            </p:cNvCxnSpPr>
            <p:nvPr/>
          </p:nvCxnSpPr>
          <p:spPr>
            <a:xfrm>
              <a:off x="4526280" y="2225040"/>
              <a:ext cx="0" cy="6019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13" name="Arrow: Right 112">
            <a:extLst>
              <a:ext uri="{FF2B5EF4-FFF2-40B4-BE49-F238E27FC236}">
                <a16:creationId xmlns:a16="http://schemas.microsoft.com/office/drawing/2014/main" id="{1D619DA1-07B3-CA07-090B-F683D45F5686}"/>
              </a:ext>
            </a:extLst>
          </p:cNvPr>
          <p:cNvSpPr/>
          <p:nvPr/>
        </p:nvSpPr>
        <p:spPr>
          <a:xfrm>
            <a:off x="10100673" y="966079"/>
            <a:ext cx="875061" cy="266688"/>
          </a:xfrm>
          <a:prstGeom prst="right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113">
            <a:extLst>
              <a:ext uri="{FF2B5EF4-FFF2-40B4-BE49-F238E27FC236}">
                <a16:creationId xmlns:a16="http://schemas.microsoft.com/office/drawing/2014/main" id="{AB4B5CB2-447D-CE77-5F92-AFB8870EE108}"/>
              </a:ext>
            </a:extLst>
          </p:cNvPr>
          <p:cNvGrpSpPr/>
          <p:nvPr/>
        </p:nvGrpSpPr>
        <p:grpSpPr>
          <a:xfrm>
            <a:off x="4745036" y="4468195"/>
            <a:ext cx="895065" cy="380775"/>
            <a:chOff x="5719284" y="3724084"/>
            <a:chExt cx="895065" cy="380775"/>
          </a:xfrm>
        </p:grpSpPr>
        <p:sp>
          <p:nvSpPr>
            <p:cNvPr id="115" name="Freeform: Shape 114">
              <a:extLst>
                <a:ext uri="{FF2B5EF4-FFF2-40B4-BE49-F238E27FC236}">
                  <a16:creationId xmlns:a16="http://schemas.microsoft.com/office/drawing/2014/main" id="{EF95378B-B924-2DB0-8ACC-C5729213079C}"/>
                </a:ext>
              </a:extLst>
            </p:cNvPr>
            <p:cNvSpPr/>
            <p:nvPr/>
          </p:nvSpPr>
          <p:spPr>
            <a:xfrm>
              <a:off x="6433565" y="3724084"/>
              <a:ext cx="180784" cy="216217"/>
            </a:xfrm>
            <a:custGeom>
              <a:avLst/>
              <a:gdLst>
                <a:gd name="connsiteX0" fmla="*/ 0 w 180784"/>
                <a:gd name="connsiteY0" fmla="*/ 0 h 216217"/>
                <a:gd name="connsiteX1" fmla="*/ 180785 w 180784"/>
                <a:gd name="connsiteY1" fmla="*/ 108109 h 216217"/>
                <a:gd name="connsiteX2" fmla="*/ 0 w 180784"/>
                <a:gd name="connsiteY2" fmla="*/ 216217 h 216217"/>
                <a:gd name="connsiteX3" fmla="*/ 0 w 180784"/>
                <a:gd name="connsiteY3" fmla="*/ 0 h 216217"/>
                <a:gd name="connsiteX4" fmla="*/ 0 w 180784"/>
                <a:gd name="connsiteY4" fmla="*/ 0 h 216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84" h="216217">
                  <a:moveTo>
                    <a:pt x="0" y="0"/>
                  </a:moveTo>
                  <a:lnTo>
                    <a:pt x="180785" y="108109"/>
                  </a:lnTo>
                  <a:lnTo>
                    <a:pt x="0" y="216217"/>
                  </a:lnTo>
                  <a:lnTo>
                    <a:pt x="0" y="0"/>
                  </a:lnTo>
                  <a:lnTo>
                    <a:pt x="0" y="0"/>
                  </a:lnTo>
                  <a:close/>
                </a:path>
              </a:pathLst>
            </a:custGeom>
            <a:solidFill>
              <a:srgbClr val="000000"/>
            </a:solidFill>
            <a:ln w="9525" cap="flat">
              <a:noFill/>
              <a:prstDash val="solid"/>
              <a:miter/>
            </a:ln>
          </p:spPr>
          <p:txBody>
            <a:bodyPr rtlCol="0" anchor="ctr"/>
            <a:lstStyle/>
            <a:p>
              <a:endParaRPr lang="en-US"/>
            </a:p>
          </p:txBody>
        </p:sp>
        <p:cxnSp>
          <p:nvCxnSpPr>
            <p:cNvPr id="116" name="Straight Connector 115">
              <a:extLst>
                <a:ext uri="{FF2B5EF4-FFF2-40B4-BE49-F238E27FC236}">
                  <a16:creationId xmlns:a16="http://schemas.microsoft.com/office/drawing/2014/main" id="{4E906AD1-5FE8-E337-D063-C055398C6C44}"/>
                </a:ext>
              </a:extLst>
            </p:cNvPr>
            <p:cNvCxnSpPr>
              <a:cxnSpLocks/>
            </p:cNvCxnSpPr>
            <p:nvPr/>
          </p:nvCxnSpPr>
          <p:spPr>
            <a:xfrm flipH="1">
              <a:off x="5878234" y="3832192"/>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F8C6A57C-E158-2816-2094-F17E929555DA}"/>
                </a:ext>
              </a:extLst>
            </p:cNvPr>
            <p:cNvCxnSpPr>
              <a:cxnSpLocks/>
            </p:cNvCxnSpPr>
            <p:nvPr/>
          </p:nvCxnSpPr>
          <p:spPr>
            <a:xfrm flipH="1">
              <a:off x="5719284" y="4104859"/>
              <a:ext cx="573119" cy="0"/>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6B4C552-B0CA-3769-2356-352277C16A2E}"/>
                </a:ext>
              </a:extLst>
            </p:cNvPr>
            <p:cNvCxnSpPr>
              <a:cxnSpLocks/>
            </p:cNvCxnSpPr>
            <p:nvPr/>
          </p:nvCxnSpPr>
          <p:spPr>
            <a:xfrm flipH="1" flipV="1">
              <a:off x="5887941" y="3822638"/>
              <a:ext cx="393033" cy="282221"/>
            </a:xfrm>
            <a:prstGeom prst="line">
              <a:avLst/>
            </a:prstGeom>
            <a:ln w="28575">
              <a:solidFill>
                <a:schemeClr val="tx1"/>
              </a:solidFill>
              <a:prstDash val="solid"/>
            </a:ln>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BB509160-B91D-05AA-243F-E8631D9D4BCE}"/>
              </a:ext>
            </a:extLst>
          </p:cNvPr>
          <p:cNvGrpSpPr/>
          <p:nvPr/>
        </p:nvGrpSpPr>
        <p:grpSpPr>
          <a:xfrm>
            <a:off x="919975" y="5777230"/>
            <a:ext cx="1224228" cy="316423"/>
            <a:chOff x="2181519" y="4578620"/>
            <a:chExt cx="1224228" cy="316423"/>
          </a:xfrm>
        </p:grpSpPr>
        <p:cxnSp>
          <p:nvCxnSpPr>
            <p:cNvPr id="120" name="Straight Connector 119">
              <a:extLst>
                <a:ext uri="{FF2B5EF4-FFF2-40B4-BE49-F238E27FC236}">
                  <a16:creationId xmlns:a16="http://schemas.microsoft.com/office/drawing/2014/main" id="{5D734D5B-2563-5B60-DE70-D3D83B39F3FB}"/>
                </a:ext>
              </a:extLst>
            </p:cNvPr>
            <p:cNvCxnSpPr>
              <a:cxnSpLocks/>
            </p:cNvCxnSpPr>
            <p:nvPr/>
          </p:nvCxnSpPr>
          <p:spPr>
            <a:xfrm>
              <a:off x="2181519"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E9ED238E-FD23-967D-FBC2-E401B05CC2DE}"/>
                </a:ext>
              </a:extLst>
            </p:cNvPr>
            <p:cNvCxnSpPr>
              <a:cxnSpLocks/>
            </p:cNvCxnSpPr>
            <p:nvPr/>
          </p:nvCxnSpPr>
          <p:spPr>
            <a:xfrm>
              <a:off x="3219458" y="4584140"/>
              <a:ext cx="18628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959BE1D4-E9AD-AE04-5629-37E1938D671E}"/>
                </a:ext>
              </a:extLst>
            </p:cNvPr>
            <p:cNvCxnSpPr>
              <a:cxnSpLocks/>
            </p:cNvCxnSpPr>
            <p:nvPr/>
          </p:nvCxnSpPr>
          <p:spPr>
            <a:xfrm>
              <a:off x="2365987" y="4883049"/>
              <a:ext cx="859749" cy="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F97DCECA-0B9F-BA7C-DC33-C8959E7F7991}"/>
                </a:ext>
              </a:extLst>
            </p:cNvPr>
            <p:cNvCxnSpPr>
              <a:cxnSpLocks/>
            </p:cNvCxnSpPr>
            <p:nvPr/>
          </p:nvCxnSpPr>
          <p:spPr>
            <a:xfrm flipH="1" flipV="1">
              <a:off x="2361723" y="4583187"/>
              <a:ext cx="4264" cy="299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8B06558B-F9A1-AAA8-FBC6-0168C3A0B171}"/>
                </a:ext>
              </a:extLst>
            </p:cNvPr>
            <p:cNvCxnSpPr>
              <a:cxnSpLocks/>
            </p:cNvCxnSpPr>
            <p:nvPr/>
          </p:nvCxnSpPr>
          <p:spPr>
            <a:xfrm flipV="1">
              <a:off x="3225736" y="4578620"/>
              <a:ext cx="0" cy="3164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25" name="Group 124">
            <a:extLst>
              <a:ext uri="{FF2B5EF4-FFF2-40B4-BE49-F238E27FC236}">
                <a16:creationId xmlns:a16="http://schemas.microsoft.com/office/drawing/2014/main" id="{80A6076C-80C9-331A-766F-5EFFE805E893}"/>
              </a:ext>
            </a:extLst>
          </p:cNvPr>
          <p:cNvGrpSpPr/>
          <p:nvPr/>
        </p:nvGrpSpPr>
        <p:grpSpPr>
          <a:xfrm>
            <a:off x="8249596" y="5654403"/>
            <a:ext cx="320180" cy="320180"/>
            <a:chOff x="3891322" y="5938324"/>
            <a:chExt cx="320180" cy="320180"/>
          </a:xfrm>
        </p:grpSpPr>
        <p:sp>
          <p:nvSpPr>
            <p:cNvPr id="126" name="Freeform: Shape 125">
              <a:extLst>
                <a:ext uri="{FF2B5EF4-FFF2-40B4-BE49-F238E27FC236}">
                  <a16:creationId xmlns:a16="http://schemas.microsoft.com/office/drawing/2014/main" id="{3FA33A08-5BE1-A2F3-4011-1FDA5B78ED5B}"/>
                </a:ext>
              </a:extLst>
            </p:cNvPr>
            <p:cNvSpPr/>
            <p:nvPr/>
          </p:nvSpPr>
          <p:spPr>
            <a:xfrm>
              <a:off x="4029360" y="6023514"/>
              <a:ext cx="32384" cy="142970"/>
            </a:xfrm>
            <a:custGeom>
              <a:avLst/>
              <a:gdLst>
                <a:gd name="connsiteX0" fmla="*/ 4763 w 32384"/>
                <a:gd name="connsiteY0" fmla="*/ 4858 h 142970"/>
                <a:gd name="connsiteX1" fmla="*/ 0 w 32384"/>
                <a:gd name="connsiteY1" fmla="*/ 16287 h 142970"/>
                <a:gd name="connsiteX2" fmla="*/ 4763 w 32384"/>
                <a:gd name="connsiteY2" fmla="*/ 28099 h 142970"/>
                <a:gd name="connsiteX3" fmla="*/ 16288 w 32384"/>
                <a:gd name="connsiteY3" fmla="*/ 32956 h 142970"/>
                <a:gd name="connsiteX4" fmla="*/ 27622 w 32384"/>
                <a:gd name="connsiteY4" fmla="*/ 28194 h 142970"/>
                <a:gd name="connsiteX5" fmla="*/ 32385 w 32384"/>
                <a:gd name="connsiteY5" fmla="*/ 16573 h 142970"/>
                <a:gd name="connsiteX6" fmla="*/ 27622 w 32384"/>
                <a:gd name="connsiteY6" fmla="*/ 4858 h 142970"/>
                <a:gd name="connsiteX7" fmla="*/ 16192 w 32384"/>
                <a:gd name="connsiteY7" fmla="*/ 0 h 142970"/>
                <a:gd name="connsiteX8" fmla="*/ 4763 w 32384"/>
                <a:gd name="connsiteY8" fmla="*/ 4763 h 142970"/>
                <a:gd name="connsiteX9" fmla="*/ 4763 w 32384"/>
                <a:gd name="connsiteY9" fmla="*/ 4763 h 142970"/>
                <a:gd name="connsiteX10" fmla="*/ 3429 w 32384"/>
                <a:gd name="connsiteY10" fmla="*/ 142970 h 142970"/>
                <a:gd name="connsiteX11" fmla="*/ 28861 w 32384"/>
                <a:gd name="connsiteY11" fmla="*/ 142970 h 142970"/>
                <a:gd name="connsiteX12" fmla="*/ 28861 w 32384"/>
                <a:gd name="connsiteY12" fmla="*/ 41815 h 142970"/>
                <a:gd name="connsiteX13" fmla="*/ 3429 w 32384"/>
                <a:gd name="connsiteY13" fmla="*/ 41815 h 142970"/>
                <a:gd name="connsiteX14" fmla="*/ 3429 w 32384"/>
                <a:gd name="connsiteY14" fmla="*/ 142970 h 142970"/>
                <a:gd name="connsiteX15" fmla="*/ 3429 w 32384"/>
                <a:gd name="connsiteY15" fmla="*/ 142970 h 14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4" h="142970">
                  <a:moveTo>
                    <a:pt x="4763" y="4858"/>
                  </a:moveTo>
                  <a:cubicBezTo>
                    <a:pt x="1619" y="8001"/>
                    <a:pt x="0" y="11811"/>
                    <a:pt x="0" y="16287"/>
                  </a:cubicBezTo>
                  <a:cubicBezTo>
                    <a:pt x="0" y="20764"/>
                    <a:pt x="1619" y="24860"/>
                    <a:pt x="4763" y="28099"/>
                  </a:cubicBezTo>
                  <a:cubicBezTo>
                    <a:pt x="7906" y="31337"/>
                    <a:pt x="11811" y="32956"/>
                    <a:pt x="16288" y="32956"/>
                  </a:cubicBezTo>
                  <a:cubicBezTo>
                    <a:pt x="20765" y="32956"/>
                    <a:pt x="24479" y="31337"/>
                    <a:pt x="27622" y="28194"/>
                  </a:cubicBezTo>
                  <a:cubicBezTo>
                    <a:pt x="30766" y="24955"/>
                    <a:pt x="32385" y="21145"/>
                    <a:pt x="32385" y="16573"/>
                  </a:cubicBezTo>
                  <a:cubicBezTo>
                    <a:pt x="32385" y="12002"/>
                    <a:pt x="30766" y="8096"/>
                    <a:pt x="27622" y="4858"/>
                  </a:cubicBezTo>
                  <a:cubicBezTo>
                    <a:pt x="24479" y="1619"/>
                    <a:pt x="20574" y="0"/>
                    <a:pt x="16192" y="0"/>
                  </a:cubicBezTo>
                  <a:cubicBezTo>
                    <a:pt x="11811" y="0"/>
                    <a:pt x="7906" y="1619"/>
                    <a:pt x="4763" y="4763"/>
                  </a:cubicBezTo>
                  <a:lnTo>
                    <a:pt x="4763" y="4763"/>
                  </a:lnTo>
                  <a:close/>
                  <a:moveTo>
                    <a:pt x="3429" y="142970"/>
                  </a:moveTo>
                  <a:lnTo>
                    <a:pt x="28861" y="142970"/>
                  </a:lnTo>
                  <a:lnTo>
                    <a:pt x="28861" y="41815"/>
                  </a:lnTo>
                  <a:lnTo>
                    <a:pt x="3429" y="41815"/>
                  </a:lnTo>
                  <a:lnTo>
                    <a:pt x="3429" y="142970"/>
                  </a:lnTo>
                  <a:lnTo>
                    <a:pt x="3429" y="142970"/>
                  </a:lnTo>
                  <a:close/>
                </a:path>
              </a:pathLst>
            </a:custGeom>
            <a:solidFill>
              <a:srgbClr val="231F20"/>
            </a:solidFill>
            <a:ln w="9525" cap="flat">
              <a:noFill/>
              <a:prstDash val="solid"/>
              <a:miter/>
            </a:ln>
          </p:spPr>
          <p:txBody>
            <a:bodyPr rtlCol="0" anchor="ctr"/>
            <a:lstStyle/>
            <a:p>
              <a:endParaRPr lang="en-US" dirty="0"/>
            </a:p>
          </p:txBody>
        </p:sp>
        <p:sp>
          <p:nvSpPr>
            <p:cNvPr id="127" name="Oval 126">
              <a:extLst>
                <a:ext uri="{FF2B5EF4-FFF2-40B4-BE49-F238E27FC236}">
                  <a16:creationId xmlns:a16="http://schemas.microsoft.com/office/drawing/2014/main" id="{312D9493-9684-EB2F-A15E-C6D42AE3B279}"/>
                </a:ext>
              </a:extLst>
            </p:cNvPr>
            <p:cNvSpPr/>
            <p:nvPr/>
          </p:nvSpPr>
          <p:spPr>
            <a:xfrm>
              <a:off x="3891322" y="5938324"/>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8" name="Group 127">
            <a:extLst>
              <a:ext uri="{FF2B5EF4-FFF2-40B4-BE49-F238E27FC236}">
                <a16:creationId xmlns:a16="http://schemas.microsoft.com/office/drawing/2014/main" id="{D6A952DD-4413-6678-A349-EB6451CA033E}"/>
              </a:ext>
            </a:extLst>
          </p:cNvPr>
          <p:cNvGrpSpPr/>
          <p:nvPr/>
        </p:nvGrpSpPr>
        <p:grpSpPr>
          <a:xfrm>
            <a:off x="9028053" y="5650988"/>
            <a:ext cx="320180" cy="320180"/>
            <a:chOff x="4640947" y="5954618"/>
            <a:chExt cx="320180" cy="320180"/>
          </a:xfrm>
        </p:grpSpPr>
        <p:sp>
          <p:nvSpPr>
            <p:cNvPr id="129" name="Freeform: Shape 128">
              <a:extLst>
                <a:ext uri="{FF2B5EF4-FFF2-40B4-BE49-F238E27FC236}">
                  <a16:creationId xmlns:a16="http://schemas.microsoft.com/office/drawing/2014/main" id="{C6201816-67DB-C52E-727B-9ACC0193697E}"/>
                </a:ext>
              </a:extLst>
            </p:cNvPr>
            <p:cNvSpPr/>
            <p:nvPr/>
          </p:nvSpPr>
          <p:spPr>
            <a:xfrm>
              <a:off x="4724589" y="6032658"/>
              <a:ext cx="148018" cy="151066"/>
            </a:xfrm>
            <a:custGeom>
              <a:avLst/>
              <a:gdLst>
                <a:gd name="connsiteX0" fmla="*/ 142208 w 148018"/>
                <a:gd name="connsiteY0" fmla="*/ 72295 h 151066"/>
                <a:gd name="connsiteX1" fmla="*/ 121349 w 148018"/>
                <a:gd name="connsiteY1" fmla="*/ 21050 h 151066"/>
                <a:gd name="connsiteX2" fmla="*/ 71342 w 148018"/>
                <a:gd name="connsiteY2" fmla="*/ 0 h 151066"/>
                <a:gd name="connsiteX3" fmla="*/ 35624 w 148018"/>
                <a:gd name="connsiteY3" fmla="*/ 9716 h 151066"/>
                <a:gd name="connsiteX4" fmla="*/ 9525 w 148018"/>
                <a:gd name="connsiteY4" fmla="*/ 35814 h 151066"/>
                <a:gd name="connsiteX5" fmla="*/ 0 w 148018"/>
                <a:gd name="connsiteY5" fmla="*/ 71819 h 151066"/>
                <a:gd name="connsiteX6" fmla="*/ 20384 w 148018"/>
                <a:gd name="connsiteY6" fmla="*/ 122492 h 151066"/>
                <a:gd name="connsiteX7" fmla="*/ 71628 w 148018"/>
                <a:gd name="connsiteY7" fmla="*/ 143733 h 151066"/>
                <a:gd name="connsiteX8" fmla="*/ 105061 w 148018"/>
                <a:gd name="connsiteY8" fmla="*/ 135541 h 151066"/>
                <a:gd name="connsiteX9" fmla="*/ 117158 w 148018"/>
                <a:gd name="connsiteY9" fmla="*/ 151067 h 151066"/>
                <a:gd name="connsiteX10" fmla="*/ 148019 w 148018"/>
                <a:gd name="connsiteY10" fmla="*/ 151067 h 151066"/>
                <a:gd name="connsiteX11" fmla="*/ 124206 w 148018"/>
                <a:gd name="connsiteY11" fmla="*/ 120301 h 151066"/>
                <a:gd name="connsiteX12" fmla="*/ 142208 w 148018"/>
                <a:gd name="connsiteY12" fmla="*/ 72295 h 151066"/>
                <a:gd name="connsiteX13" fmla="*/ 142208 w 148018"/>
                <a:gd name="connsiteY13" fmla="*/ 72295 h 151066"/>
                <a:gd name="connsiteX14" fmla="*/ 95536 w 148018"/>
                <a:gd name="connsiteY14" fmla="*/ 83344 h 151066"/>
                <a:gd name="connsiteX15" fmla="*/ 64484 w 148018"/>
                <a:gd name="connsiteY15" fmla="*/ 83344 h 151066"/>
                <a:gd name="connsiteX16" fmla="*/ 88963 w 148018"/>
                <a:gd name="connsiteY16" fmla="*/ 114871 h 151066"/>
                <a:gd name="connsiteX17" fmla="*/ 71438 w 148018"/>
                <a:gd name="connsiteY17" fmla="*/ 118491 h 151066"/>
                <a:gd name="connsiteX18" fmla="*/ 42482 w 148018"/>
                <a:gd name="connsiteY18" fmla="*/ 108204 h 151066"/>
                <a:gd name="connsiteX19" fmla="*/ 26194 w 148018"/>
                <a:gd name="connsiteY19" fmla="*/ 72295 h 151066"/>
                <a:gd name="connsiteX20" fmla="*/ 39148 w 148018"/>
                <a:gd name="connsiteY20" fmla="*/ 38671 h 151066"/>
                <a:gd name="connsiteX21" fmla="*/ 71247 w 148018"/>
                <a:gd name="connsiteY21" fmla="*/ 25432 h 151066"/>
                <a:gd name="connsiteX22" fmla="*/ 102965 w 148018"/>
                <a:gd name="connsiteY22" fmla="*/ 39053 h 151066"/>
                <a:gd name="connsiteX23" fmla="*/ 116110 w 148018"/>
                <a:gd name="connsiteY23" fmla="*/ 72104 h 151066"/>
                <a:gd name="connsiteX24" fmla="*/ 107823 w 148018"/>
                <a:gd name="connsiteY24" fmla="*/ 99251 h 151066"/>
                <a:gd name="connsiteX25" fmla="*/ 95536 w 148018"/>
                <a:gd name="connsiteY25" fmla="*/ 83344 h 151066"/>
                <a:gd name="connsiteX26" fmla="*/ 95536 w 148018"/>
                <a:gd name="connsiteY26" fmla="*/ 83344 h 15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8018" h="151066">
                  <a:moveTo>
                    <a:pt x="142208" y="72295"/>
                  </a:moveTo>
                  <a:cubicBezTo>
                    <a:pt x="142208" y="52102"/>
                    <a:pt x="135255" y="35053"/>
                    <a:pt x="121349" y="21050"/>
                  </a:cubicBezTo>
                  <a:cubicBezTo>
                    <a:pt x="107442" y="7049"/>
                    <a:pt x="90773" y="0"/>
                    <a:pt x="71342" y="0"/>
                  </a:cubicBezTo>
                  <a:cubicBezTo>
                    <a:pt x="58579" y="0"/>
                    <a:pt x="46673" y="3239"/>
                    <a:pt x="35624" y="9716"/>
                  </a:cubicBezTo>
                  <a:cubicBezTo>
                    <a:pt x="24575" y="16193"/>
                    <a:pt x="15812" y="24861"/>
                    <a:pt x="9525" y="35814"/>
                  </a:cubicBezTo>
                  <a:cubicBezTo>
                    <a:pt x="3238" y="46768"/>
                    <a:pt x="0" y="58770"/>
                    <a:pt x="0" y="71819"/>
                  </a:cubicBezTo>
                  <a:cubicBezTo>
                    <a:pt x="0" y="91440"/>
                    <a:pt x="6763" y="108299"/>
                    <a:pt x="20384" y="122492"/>
                  </a:cubicBezTo>
                  <a:cubicBezTo>
                    <a:pt x="34004" y="136684"/>
                    <a:pt x="51054" y="143733"/>
                    <a:pt x="71628" y="143733"/>
                  </a:cubicBezTo>
                  <a:cubicBezTo>
                    <a:pt x="83915" y="143733"/>
                    <a:pt x="95060" y="140970"/>
                    <a:pt x="105061" y="135541"/>
                  </a:cubicBezTo>
                  <a:lnTo>
                    <a:pt x="117158" y="151067"/>
                  </a:lnTo>
                  <a:lnTo>
                    <a:pt x="148019" y="151067"/>
                  </a:lnTo>
                  <a:lnTo>
                    <a:pt x="124206" y="120301"/>
                  </a:lnTo>
                  <a:cubicBezTo>
                    <a:pt x="136208" y="106871"/>
                    <a:pt x="142208" y="90869"/>
                    <a:pt x="142208" y="72295"/>
                  </a:cubicBezTo>
                  <a:lnTo>
                    <a:pt x="142208" y="72295"/>
                  </a:lnTo>
                  <a:close/>
                  <a:moveTo>
                    <a:pt x="95536" y="83344"/>
                  </a:moveTo>
                  <a:lnTo>
                    <a:pt x="64484" y="83344"/>
                  </a:lnTo>
                  <a:lnTo>
                    <a:pt x="88963" y="114871"/>
                  </a:lnTo>
                  <a:cubicBezTo>
                    <a:pt x="83534" y="117348"/>
                    <a:pt x="77629" y="118491"/>
                    <a:pt x="71438" y="118491"/>
                  </a:cubicBezTo>
                  <a:cubicBezTo>
                    <a:pt x="60579" y="118491"/>
                    <a:pt x="50959" y="115062"/>
                    <a:pt x="42482" y="108204"/>
                  </a:cubicBezTo>
                  <a:cubicBezTo>
                    <a:pt x="31623" y="99441"/>
                    <a:pt x="26194" y="87440"/>
                    <a:pt x="26194" y="72295"/>
                  </a:cubicBezTo>
                  <a:cubicBezTo>
                    <a:pt x="26194" y="58674"/>
                    <a:pt x="30480" y="47530"/>
                    <a:pt x="39148" y="38671"/>
                  </a:cubicBezTo>
                  <a:cubicBezTo>
                    <a:pt x="47816" y="29909"/>
                    <a:pt x="58484" y="25432"/>
                    <a:pt x="71247" y="25432"/>
                  </a:cubicBezTo>
                  <a:cubicBezTo>
                    <a:pt x="84011" y="25432"/>
                    <a:pt x="94202" y="30004"/>
                    <a:pt x="102965" y="39053"/>
                  </a:cubicBezTo>
                  <a:cubicBezTo>
                    <a:pt x="111728" y="48102"/>
                    <a:pt x="116110" y="59150"/>
                    <a:pt x="116110" y="72104"/>
                  </a:cubicBezTo>
                  <a:cubicBezTo>
                    <a:pt x="116110" y="82011"/>
                    <a:pt x="113348" y="91059"/>
                    <a:pt x="107823" y="99251"/>
                  </a:cubicBezTo>
                  <a:lnTo>
                    <a:pt x="95536" y="83344"/>
                  </a:lnTo>
                  <a:lnTo>
                    <a:pt x="95536" y="83344"/>
                  </a:lnTo>
                  <a:close/>
                </a:path>
              </a:pathLst>
            </a:custGeom>
            <a:solidFill>
              <a:srgbClr val="231F20"/>
            </a:solidFill>
            <a:ln w="9525" cap="flat">
              <a:noFill/>
              <a:prstDash val="solid"/>
              <a:miter/>
            </a:ln>
          </p:spPr>
          <p:txBody>
            <a:bodyPr rtlCol="0" anchor="ctr"/>
            <a:lstStyle/>
            <a:p>
              <a:endParaRPr lang="en-US"/>
            </a:p>
          </p:txBody>
        </p:sp>
        <p:sp>
          <p:nvSpPr>
            <p:cNvPr id="130" name="Oval 129">
              <a:extLst>
                <a:ext uri="{FF2B5EF4-FFF2-40B4-BE49-F238E27FC236}">
                  <a16:creationId xmlns:a16="http://schemas.microsoft.com/office/drawing/2014/main" id="{E8FAB885-B86C-6EAA-2487-FA6EE7C4B817}"/>
                </a:ext>
              </a:extLst>
            </p:cNvPr>
            <p:cNvSpPr/>
            <p:nvPr/>
          </p:nvSpPr>
          <p:spPr>
            <a:xfrm>
              <a:off x="4640947" y="5954618"/>
              <a:ext cx="320180" cy="320180"/>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2" name="Group 131">
            <a:extLst>
              <a:ext uri="{FF2B5EF4-FFF2-40B4-BE49-F238E27FC236}">
                <a16:creationId xmlns:a16="http://schemas.microsoft.com/office/drawing/2014/main" id="{2F4AF115-1272-26BB-29B2-387027EED9EB}"/>
              </a:ext>
            </a:extLst>
          </p:cNvPr>
          <p:cNvGrpSpPr/>
          <p:nvPr/>
        </p:nvGrpSpPr>
        <p:grpSpPr>
          <a:xfrm>
            <a:off x="6278852" y="5987293"/>
            <a:ext cx="577879" cy="282884"/>
            <a:chOff x="6504510" y="7161679"/>
            <a:chExt cx="649890" cy="318135"/>
          </a:xfrm>
        </p:grpSpPr>
        <p:sp>
          <p:nvSpPr>
            <p:cNvPr id="133" name="Freeform: Shape 132">
              <a:extLst>
                <a:ext uri="{FF2B5EF4-FFF2-40B4-BE49-F238E27FC236}">
                  <a16:creationId xmlns:a16="http://schemas.microsoft.com/office/drawing/2014/main" id="{8CA994E8-D0C5-BD5E-4C0E-FEA1652AFB77}"/>
                </a:ext>
              </a:extLst>
            </p:cNvPr>
            <p:cNvSpPr/>
            <p:nvPr/>
          </p:nvSpPr>
          <p:spPr>
            <a:xfrm>
              <a:off x="7075248" y="72748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solidFill>
              <a:srgbClr val="231F20"/>
            </a:solidFill>
            <a:ln w="9525" cap="flat">
              <a:noFill/>
              <a:prstDash val="solid"/>
              <a:miter/>
            </a:ln>
          </p:spPr>
          <p:txBody>
            <a:bodyPr rtlCol="0" anchor="ctr"/>
            <a:lstStyle/>
            <a:p>
              <a:endParaRPr lang="en-US"/>
            </a:p>
          </p:txBody>
        </p:sp>
        <p:grpSp>
          <p:nvGrpSpPr>
            <p:cNvPr id="134" name="Group 133">
              <a:extLst>
                <a:ext uri="{FF2B5EF4-FFF2-40B4-BE49-F238E27FC236}">
                  <a16:creationId xmlns:a16="http://schemas.microsoft.com/office/drawing/2014/main" id="{BCD537E1-41C0-3C06-9097-67713DCF5035}"/>
                </a:ext>
              </a:extLst>
            </p:cNvPr>
            <p:cNvGrpSpPr/>
            <p:nvPr/>
          </p:nvGrpSpPr>
          <p:grpSpPr>
            <a:xfrm>
              <a:off x="6504510" y="7161679"/>
              <a:ext cx="649890" cy="318135"/>
              <a:chOff x="5730715" y="5000624"/>
              <a:chExt cx="649890" cy="318135"/>
            </a:xfrm>
          </p:grpSpPr>
          <p:sp>
            <p:nvSpPr>
              <p:cNvPr id="135" name="Freeform: Shape 134">
                <a:extLst>
                  <a:ext uri="{FF2B5EF4-FFF2-40B4-BE49-F238E27FC236}">
                    <a16:creationId xmlns:a16="http://schemas.microsoft.com/office/drawing/2014/main" id="{2BC59A55-C95F-5607-CBB8-87B61564642A}"/>
                  </a:ext>
                </a:extLst>
              </p:cNvPr>
              <p:cNvSpPr/>
              <p:nvPr/>
            </p:nvSpPr>
            <p:spPr>
              <a:xfrm>
                <a:off x="5730715" y="5000624"/>
                <a:ext cx="550259" cy="231552"/>
              </a:xfrm>
              <a:custGeom>
                <a:avLst/>
                <a:gdLst>
                  <a:gd name="connsiteX0" fmla="*/ 0 w 550259"/>
                  <a:gd name="connsiteY0" fmla="*/ 0 h 231552"/>
                  <a:gd name="connsiteX1" fmla="*/ 0 w 550259"/>
                  <a:gd name="connsiteY1" fmla="*/ 231553 h 231552"/>
                  <a:gd name="connsiteX2" fmla="*/ 550259 w 550259"/>
                  <a:gd name="connsiteY2" fmla="*/ 231553 h 231552"/>
                  <a:gd name="connsiteX3" fmla="*/ 550259 w 550259"/>
                  <a:gd name="connsiteY3" fmla="*/ 0 h 231552"/>
                  <a:gd name="connsiteX4" fmla="*/ 0 w 550259"/>
                  <a:gd name="connsiteY4" fmla="*/ 0 h 231552"/>
                  <a:gd name="connsiteX5" fmla="*/ 0 w 550259"/>
                  <a:gd name="connsiteY5" fmla="*/ 0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31552">
                    <a:moveTo>
                      <a:pt x="0" y="0"/>
                    </a:moveTo>
                    <a:lnTo>
                      <a:pt x="0" y="231553"/>
                    </a:lnTo>
                    <a:lnTo>
                      <a:pt x="550259" y="231553"/>
                    </a:lnTo>
                    <a:lnTo>
                      <a:pt x="550259" y="0"/>
                    </a:lnTo>
                    <a:lnTo>
                      <a:pt x="0" y="0"/>
                    </a:lnTo>
                    <a:lnTo>
                      <a:pt x="0" y="0"/>
                    </a:lnTo>
                    <a:close/>
                  </a:path>
                </a:pathLst>
              </a:custGeom>
              <a:solidFill>
                <a:srgbClr val="D1D3D4"/>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F7B85B1B-9D44-8DAC-EF9B-006ACDB90211}"/>
                  </a:ext>
                </a:extLst>
              </p:cNvPr>
              <p:cNvSpPr/>
              <p:nvPr/>
            </p:nvSpPr>
            <p:spPr>
              <a:xfrm>
                <a:off x="6301453" y="5096636"/>
                <a:ext cx="79152" cy="130302"/>
              </a:xfrm>
              <a:custGeom>
                <a:avLst/>
                <a:gdLst>
                  <a:gd name="connsiteX0" fmla="*/ 0 w 79152"/>
                  <a:gd name="connsiteY0" fmla="*/ 0 h 130302"/>
                  <a:gd name="connsiteX1" fmla="*/ 0 w 79152"/>
                  <a:gd name="connsiteY1" fmla="*/ 130302 h 130302"/>
                  <a:gd name="connsiteX2" fmla="*/ 79153 w 79152"/>
                  <a:gd name="connsiteY2" fmla="*/ 130302 h 130302"/>
                  <a:gd name="connsiteX3" fmla="*/ 79153 w 79152"/>
                  <a:gd name="connsiteY3" fmla="*/ 65151 h 130302"/>
                  <a:gd name="connsiteX4" fmla="*/ 39529 w 79152"/>
                  <a:gd name="connsiteY4" fmla="*/ 0 h 130302"/>
                  <a:gd name="connsiteX5" fmla="*/ 0 w 79152"/>
                  <a:gd name="connsiteY5" fmla="*/ 0 h 130302"/>
                  <a:gd name="connsiteX6" fmla="*/ 0 w 79152"/>
                  <a:gd name="connsiteY6" fmla="*/ 0 h 13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52" h="130302">
                    <a:moveTo>
                      <a:pt x="0" y="0"/>
                    </a:moveTo>
                    <a:lnTo>
                      <a:pt x="0" y="130302"/>
                    </a:lnTo>
                    <a:lnTo>
                      <a:pt x="79153" y="130302"/>
                    </a:lnTo>
                    <a:lnTo>
                      <a:pt x="79153" y="65151"/>
                    </a:lnTo>
                    <a:lnTo>
                      <a:pt x="39529" y="0"/>
                    </a:lnTo>
                    <a:lnTo>
                      <a:pt x="0" y="0"/>
                    </a:lnTo>
                    <a:lnTo>
                      <a:pt x="0" y="0"/>
                    </a:lnTo>
                    <a:close/>
                  </a:path>
                </a:pathLst>
              </a:custGeom>
              <a:noFill/>
              <a:ln w="9525" cap="flat">
                <a:solidFill>
                  <a:srgbClr val="231F20"/>
                </a:solid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A4C9D32-230C-75CB-65E6-C1748A16ACE0}"/>
                  </a:ext>
                </a:extLst>
              </p:cNvPr>
              <p:cNvSpPr/>
              <p:nvPr/>
            </p:nvSpPr>
            <p:spPr>
              <a:xfrm>
                <a:off x="5785579" y="5178932"/>
                <a:ext cx="139826" cy="139827"/>
              </a:xfrm>
              <a:custGeom>
                <a:avLst/>
                <a:gdLst>
                  <a:gd name="connsiteX0" fmla="*/ 69913 w 139826"/>
                  <a:gd name="connsiteY0" fmla="*/ 139827 h 139827"/>
                  <a:gd name="connsiteX1" fmla="*/ 139827 w 139826"/>
                  <a:gd name="connsiteY1" fmla="*/ 69913 h 139827"/>
                  <a:gd name="connsiteX2" fmla="*/ 69913 w 139826"/>
                  <a:gd name="connsiteY2" fmla="*/ 0 h 139827"/>
                  <a:gd name="connsiteX3" fmla="*/ 0 w 139826"/>
                  <a:gd name="connsiteY3" fmla="*/ 69913 h 139827"/>
                  <a:gd name="connsiteX4" fmla="*/ 69913 w 139826"/>
                  <a:gd name="connsiteY4" fmla="*/ 139827 h 139827"/>
                  <a:gd name="connsiteX5" fmla="*/ 69913 w 139826"/>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6"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8AD2F3D-67BB-41AD-C294-45FE0446E684}"/>
                  </a:ext>
                </a:extLst>
              </p:cNvPr>
              <p:cNvSpPr/>
              <p:nvPr/>
            </p:nvSpPr>
            <p:spPr>
              <a:xfrm>
                <a:off x="6059899" y="5178932"/>
                <a:ext cx="139827" cy="139827"/>
              </a:xfrm>
              <a:custGeom>
                <a:avLst/>
                <a:gdLst>
                  <a:gd name="connsiteX0" fmla="*/ 69913 w 139827"/>
                  <a:gd name="connsiteY0" fmla="*/ 139827 h 139827"/>
                  <a:gd name="connsiteX1" fmla="*/ 139827 w 139827"/>
                  <a:gd name="connsiteY1" fmla="*/ 69913 h 139827"/>
                  <a:gd name="connsiteX2" fmla="*/ 69913 w 139827"/>
                  <a:gd name="connsiteY2" fmla="*/ 0 h 139827"/>
                  <a:gd name="connsiteX3" fmla="*/ 0 w 139827"/>
                  <a:gd name="connsiteY3" fmla="*/ 69913 h 139827"/>
                  <a:gd name="connsiteX4" fmla="*/ 69913 w 139827"/>
                  <a:gd name="connsiteY4" fmla="*/ 139827 h 139827"/>
                  <a:gd name="connsiteX5" fmla="*/ 69913 w 139827"/>
                  <a:gd name="connsiteY5" fmla="*/ 139827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27" h="139827">
                    <a:moveTo>
                      <a:pt x="69913" y="139827"/>
                    </a:moveTo>
                    <a:cubicBezTo>
                      <a:pt x="108490" y="139827"/>
                      <a:pt x="139827" y="108490"/>
                      <a:pt x="139827" y="69913"/>
                    </a:cubicBezTo>
                    <a:cubicBezTo>
                      <a:pt x="139827" y="31337"/>
                      <a:pt x="108490" y="0"/>
                      <a:pt x="69913" y="0"/>
                    </a:cubicBezTo>
                    <a:cubicBezTo>
                      <a:pt x="31337" y="0"/>
                      <a:pt x="0" y="31337"/>
                      <a:pt x="0" y="69913"/>
                    </a:cubicBezTo>
                    <a:cubicBezTo>
                      <a:pt x="0" y="108490"/>
                      <a:pt x="31337" y="139827"/>
                      <a:pt x="69913" y="139827"/>
                    </a:cubicBezTo>
                    <a:lnTo>
                      <a:pt x="69913" y="139827"/>
                    </a:lnTo>
                    <a:close/>
                  </a:path>
                </a:pathLst>
              </a:custGeom>
              <a:solidFill>
                <a:srgbClr val="231F20"/>
              </a:solidFill>
              <a:ln w="9525" cap="flat">
                <a:noFill/>
                <a:prstDash val="solid"/>
                <a:miter/>
              </a:ln>
            </p:spPr>
            <p:txBody>
              <a:bodyPr rtlCol="0" anchor="ctr"/>
              <a:lstStyle/>
              <a:p>
                <a:endParaRPr lang="en-US"/>
              </a:p>
            </p:txBody>
          </p:sp>
        </p:grpSp>
      </p:grpSp>
      <p:sp>
        <p:nvSpPr>
          <p:cNvPr id="139" name="TextBox 138">
            <a:extLst>
              <a:ext uri="{FF2B5EF4-FFF2-40B4-BE49-F238E27FC236}">
                <a16:creationId xmlns:a16="http://schemas.microsoft.com/office/drawing/2014/main" id="{1656782F-5E71-23B4-DF51-C75E5A1E02AD}"/>
              </a:ext>
            </a:extLst>
          </p:cNvPr>
          <p:cNvSpPr txBox="1"/>
          <p:nvPr/>
        </p:nvSpPr>
        <p:spPr>
          <a:xfrm>
            <a:off x="694154" y="100833"/>
            <a:ext cx="4104640" cy="553998"/>
          </a:xfrm>
          <a:prstGeom prst="rect">
            <a:avLst/>
          </a:prstGeom>
          <a:noFill/>
        </p:spPr>
        <p:txBody>
          <a:bodyPr wrap="square" rtlCol="0">
            <a:spAutoFit/>
          </a:bodyPr>
          <a:lstStyle/>
          <a:p>
            <a:r>
              <a:rPr lang="en-US" sz="1500" dirty="0">
                <a:latin typeface="Century Gothic" panose="020B0502020202020204" pitchFamily="34" charset="0"/>
              </a:rPr>
              <a:t>Copy and paste the icons below to create your own VSM.</a:t>
            </a:r>
          </a:p>
        </p:txBody>
      </p:sp>
    </p:spTree>
    <p:extLst>
      <p:ext uri="{BB962C8B-B14F-4D97-AF65-F5344CB8AC3E}">
        <p14:creationId xmlns:p14="http://schemas.microsoft.com/office/powerpoint/2010/main" val="969170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TotalTime>
  <Words>260</Words>
  <Application>Microsoft Macintosh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10</cp:revision>
  <dcterms:created xsi:type="dcterms:W3CDTF">2024-08-16T14:57:57Z</dcterms:created>
  <dcterms:modified xsi:type="dcterms:W3CDTF">2024-09-22T03:32:51Z</dcterms:modified>
</cp:coreProperties>
</file>