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2" r:id="rId3"/>
    <p:sldId id="298" r:id="rId4"/>
    <p:sldId id="297" r:id="rId5"/>
    <p:sldId id="257" r:id="rId6"/>
    <p:sldId id="258"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5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F4B506-36CA-4B84-9C57-C18E61FD2C9A}" v="6" dt="2024-08-24T22:02:35.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94676"/>
  </p:normalViewPr>
  <p:slideViewPr>
    <p:cSldViewPr snapToGrid="0">
      <p:cViewPr varScale="1">
        <p:scale>
          <a:sx n="106" d="100"/>
          <a:sy n="106"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AF4B506-36CA-4B84-9C57-C18E61FD2C9A}"/>
    <pc:docChg chg="undo custSel addSld delSld modSld">
      <pc:chgData name="Bess Dunlevy" userId="dd4b9a8537dbe9d0" providerId="LiveId" clId="{EAF4B506-36CA-4B84-9C57-C18E61FD2C9A}" dt="2024-08-24T22:02:35.818" v="184" actId="14826"/>
      <pc:docMkLst>
        <pc:docMk/>
      </pc:docMkLst>
      <pc:sldChg chg="modSp mod">
        <pc:chgData name="Bess Dunlevy" userId="dd4b9a8537dbe9d0" providerId="LiveId" clId="{EAF4B506-36CA-4B84-9C57-C18E61FD2C9A}" dt="2024-08-24T22:02:35.818" v="184" actId="14826"/>
        <pc:sldMkLst>
          <pc:docMk/>
          <pc:sldMk cId="3027864782" sldId="259"/>
        </pc:sldMkLst>
        <pc:spChg chg="mod">
          <ac:chgData name="Bess Dunlevy" userId="dd4b9a8537dbe9d0" providerId="LiveId" clId="{EAF4B506-36CA-4B84-9C57-C18E61FD2C9A}" dt="2024-08-24T21:49:16.925" v="38" actId="20577"/>
          <ac:spMkLst>
            <pc:docMk/>
            <pc:sldMk cId="3027864782" sldId="259"/>
            <ac:spMk id="2" creationId="{8CB0C2E3-3906-7CBB-36ED-4D62AB98C325}"/>
          </ac:spMkLst>
        </pc:spChg>
        <pc:spChg chg="mod">
          <ac:chgData name="Bess Dunlevy" userId="dd4b9a8537dbe9d0" providerId="LiveId" clId="{EAF4B506-36CA-4B84-9C57-C18E61FD2C9A}" dt="2024-08-24T21:49:23.307" v="39"/>
          <ac:spMkLst>
            <pc:docMk/>
            <pc:sldMk cId="3027864782" sldId="259"/>
            <ac:spMk id="3" creationId="{B62D04F0-A926-7C35-C95D-84EF981454EE}"/>
          </ac:spMkLst>
        </pc:spChg>
        <pc:picChg chg="mod">
          <ac:chgData name="Bess Dunlevy" userId="dd4b9a8537dbe9d0" providerId="LiveId" clId="{EAF4B506-36CA-4B84-9C57-C18E61FD2C9A}" dt="2024-08-24T22:02:35.818" v="184" actId="14826"/>
          <ac:picMkLst>
            <pc:docMk/>
            <pc:sldMk cId="3027864782" sldId="259"/>
            <ac:picMk id="6" creationId="{ABD02A50-9820-3742-B0BA-11EA65E4F034}"/>
          </ac:picMkLst>
        </pc:picChg>
      </pc:sldChg>
      <pc:sldChg chg="addSp delSp modSp mod">
        <pc:chgData name="Bess Dunlevy" userId="dd4b9a8537dbe9d0" providerId="LiveId" clId="{EAF4B506-36CA-4B84-9C57-C18E61FD2C9A}" dt="2024-08-24T22:02:07.371" v="183" actId="167"/>
        <pc:sldMkLst>
          <pc:docMk/>
          <pc:sldMk cId="959968043" sldId="262"/>
        </pc:sldMkLst>
        <pc:spChg chg="add mod">
          <ac:chgData name="Bess Dunlevy" userId="dd4b9a8537dbe9d0" providerId="LiveId" clId="{EAF4B506-36CA-4B84-9C57-C18E61FD2C9A}" dt="2024-08-24T21:50:59.672" v="77" actId="1076"/>
          <ac:spMkLst>
            <pc:docMk/>
            <pc:sldMk cId="959968043" sldId="262"/>
            <ac:spMk id="3" creationId="{9BBA2A31-1FFF-4BD9-9932-AD7286C94D43}"/>
          </ac:spMkLst>
        </pc:spChg>
        <pc:spChg chg="del">
          <ac:chgData name="Bess Dunlevy" userId="dd4b9a8537dbe9d0" providerId="LiveId" clId="{EAF4B506-36CA-4B84-9C57-C18E61FD2C9A}" dt="2024-08-24T21:50:19.459" v="73" actId="478"/>
          <ac:spMkLst>
            <pc:docMk/>
            <pc:sldMk cId="959968043" sldId="262"/>
            <ac:spMk id="4" creationId="{7DD69619-3F9C-C510-EC44-A23DF1B26C00}"/>
          </ac:spMkLst>
        </pc:spChg>
        <pc:spChg chg="add mod">
          <ac:chgData name="Bess Dunlevy" userId="dd4b9a8537dbe9d0" providerId="LiveId" clId="{EAF4B506-36CA-4B84-9C57-C18E61FD2C9A}" dt="2024-08-24T21:58:20.154" v="110" actId="1076"/>
          <ac:spMkLst>
            <pc:docMk/>
            <pc:sldMk cId="959968043" sldId="262"/>
            <ac:spMk id="5" creationId="{6C9B566D-870F-4545-9CAC-CD171C203CD8}"/>
          </ac:spMkLst>
        </pc:spChg>
        <pc:spChg chg="del">
          <ac:chgData name="Bess Dunlevy" userId="dd4b9a8537dbe9d0" providerId="LiveId" clId="{EAF4B506-36CA-4B84-9C57-C18E61FD2C9A}" dt="2024-08-24T21:50:19.459" v="73" actId="478"/>
          <ac:spMkLst>
            <pc:docMk/>
            <pc:sldMk cId="959968043" sldId="262"/>
            <ac:spMk id="6" creationId="{EB1225C2-E55D-4F43-53B8-09CC1970B3CF}"/>
          </ac:spMkLst>
        </pc:spChg>
        <pc:spChg chg="add mod">
          <ac:chgData name="Bess Dunlevy" userId="dd4b9a8537dbe9d0" providerId="LiveId" clId="{EAF4B506-36CA-4B84-9C57-C18E61FD2C9A}" dt="2024-08-24T21:52:10.767" v="96" actId="1076"/>
          <ac:spMkLst>
            <pc:docMk/>
            <pc:sldMk cId="959968043" sldId="262"/>
            <ac:spMk id="7" creationId="{6827DFBB-A6A7-4192-82CD-55F8DBDECB50}"/>
          </ac:spMkLst>
        </pc:spChg>
        <pc:spChg chg="add mod">
          <ac:chgData name="Bess Dunlevy" userId="dd4b9a8537dbe9d0" providerId="LiveId" clId="{EAF4B506-36CA-4B84-9C57-C18E61FD2C9A}" dt="2024-08-24T21:50:59.672" v="77" actId="1076"/>
          <ac:spMkLst>
            <pc:docMk/>
            <pc:sldMk cId="959968043" sldId="262"/>
            <ac:spMk id="8" creationId="{39B6BB60-FD9D-4FC7-98AB-18B50DE02974}"/>
          </ac:spMkLst>
        </pc:spChg>
        <pc:spChg chg="add mod">
          <ac:chgData name="Bess Dunlevy" userId="dd4b9a8537dbe9d0" providerId="LiveId" clId="{EAF4B506-36CA-4B84-9C57-C18E61FD2C9A}" dt="2024-08-24T21:50:59.672" v="77" actId="1076"/>
          <ac:spMkLst>
            <pc:docMk/>
            <pc:sldMk cId="959968043" sldId="262"/>
            <ac:spMk id="10" creationId="{B9B18A6B-3D5E-480C-A5A3-725E06D608F4}"/>
          </ac:spMkLst>
        </pc:spChg>
        <pc:spChg chg="add mod">
          <ac:chgData name="Bess Dunlevy" userId="dd4b9a8537dbe9d0" providerId="LiveId" clId="{EAF4B506-36CA-4B84-9C57-C18E61FD2C9A}" dt="2024-08-24T21:50:59.672" v="77" actId="1076"/>
          <ac:spMkLst>
            <pc:docMk/>
            <pc:sldMk cId="959968043" sldId="262"/>
            <ac:spMk id="11" creationId="{31AC72CF-0690-4051-8CB7-A7C0F3DC806E}"/>
          </ac:spMkLst>
        </pc:spChg>
        <pc:spChg chg="add mod">
          <ac:chgData name="Bess Dunlevy" userId="dd4b9a8537dbe9d0" providerId="LiveId" clId="{EAF4B506-36CA-4B84-9C57-C18E61FD2C9A}" dt="2024-08-24T21:50:59.672" v="77" actId="1076"/>
          <ac:spMkLst>
            <pc:docMk/>
            <pc:sldMk cId="959968043" sldId="262"/>
            <ac:spMk id="14" creationId="{2FCEFB60-A66C-4483-9E43-8828BB691D4B}"/>
          </ac:spMkLst>
        </pc:spChg>
        <pc:spChg chg="add mod">
          <ac:chgData name="Bess Dunlevy" userId="dd4b9a8537dbe9d0" providerId="LiveId" clId="{EAF4B506-36CA-4B84-9C57-C18E61FD2C9A}" dt="2024-08-24T21:50:59.672" v="77" actId="1076"/>
          <ac:spMkLst>
            <pc:docMk/>
            <pc:sldMk cId="959968043" sldId="262"/>
            <ac:spMk id="16" creationId="{F2B9905C-4DA9-487F-85C1-9AA35F614BDB}"/>
          </ac:spMkLst>
        </pc:spChg>
        <pc:spChg chg="add mod">
          <ac:chgData name="Bess Dunlevy" userId="dd4b9a8537dbe9d0" providerId="LiveId" clId="{EAF4B506-36CA-4B84-9C57-C18E61FD2C9A}" dt="2024-08-24T21:50:59.672" v="77" actId="1076"/>
          <ac:spMkLst>
            <pc:docMk/>
            <pc:sldMk cId="959968043" sldId="262"/>
            <ac:spMk id="17" creationId="{3449B2DC-7DFB-45AE-B0B3-6B48A432C840}"/>
          </ac:spMkLst>
        </pc:spChg>
        <pc:spChg chg="mod">
          <ac:chgData name="Bess Dunlevy" userId="dd4b9a8537dbe9d0" providerId="LiveId" clId="{EAF4B506-36CA-4B84-9C57-C18E61FD2C9A}" dt="2024-08-24T21:50:48.231" v="76"/>
          <ac:spMkLst>
            <pc:docMk/>
            <pc:sldMk cId="959968043" sldId="262"/>
            <ac:spMk id="19" creationId="{455D5212-2CE1-1592-1850-2BD94EA87805}"/>
          </ac:spMkLst>
        </pc:spChg>
        <pc:spChg chg="mod">
          <ac:chgData name="Bess Dunlevy" userId="dd4b9a8537dbe9d0" providerId="LiveId" clId="{EAF4B506-36CA-4B84-9C57-C18E61FD2C9A}" dt="2024-08-24T21:50:48.231" v="76"/>
          <ac:spMkLst>
            <pc:docMk/>
            <pc:sldMk cId="959968043" sldId="262"/>
            <ac:spMk id="20" creationId="{9258220A-E4F3-0D60-6FB8-C59485EDC033}"/>
          </ac:spMkLst>
        </pc:spChg>
        <pc:spChg chg="mod">
          <ac:chgData name="Bess Dunlevy" userId="dd4b9a8537dbe9d0" providerId="LiveId" clId="{EAF4B506-36CA-4B84-9C57-C18E61FD2C9A}" dt="2024-08-24T21:50:48.231" v="76"/>
          <ac:spMkLst>
            <pc:docMk/>
            <pc:sldMk cId="959968043" sldId="262"/>
            <ac:spMk id="21" creationId="{FA11F270-F4D6-DF50-F6FF-CBC3A4C65B65}"/>
          </ac:spMkLst>
        </pc:spChg>
        <pc:spChg chg="mod">
          <ac:chgData name="Bess Dunlevy" userId="dd4b9a8537dbe9d0" providerId="LiveId" clId="{EAF4B506-36CA-4B84-9C57-C18E61FD2C9A}" dt="2024-08-24T21:50:48.231" v="76"/>
          <ac:spMkLst>
            <pc:docMk/>
            <pc:sldMk cId="959968043" sldId="262"/>
            <ac:spMk id="22" creationId="{AD11A6C3-6E7D-89ED-2680-3FFDE9041E91}"/>
          </ac:spMkLst>
        </pc:spChg>
        <pc:spChg chg="add mod">
          <ac:chgData name="Bess Dunlevy" userId="dd4b9a8537dbe9d0" providerId="LiveId" clId="{EAF4B506-36CA-4B84-9C57-C18E61FD2C9A}" dt="2024-08-24T21:50:59.672" v="77" actId="1076"/>
          <ac:spMkLst>
            <pc:docMk/>
            <pc:sldMk cId="959968043" sldId="262"/>
            <ac:spMk id="24" creationId="{3191E1A8-BBA0-42B5-A479-C2FDDB54ED88}"/>
          </ac:spMkLst>
        </pc:spChg>
        <pc:spChg chg="add mod">
          <ac:chgData name="Bess Dunlevy" userId="dd4b9a8537dbe9d0" providerId="LiveId" clId="{EAF4B506-36CA-4B84-9C57-C18E61FD2C9A}" dt="2024-08-24T21:50:59.672" v="77" actId="1076"/>
          <ac:spMkLst>
            <pc:docMk/>
            <pc:sldMk cId="959968043" sldId="262"/>
            <ac:spMk id="25" creationId="{E9F2FA93-1E2B-4EAB-B7F7-8292AD5A325B}"/>
          </ac:spMkLst>
        </pc:spChg>
        <pc:spChg chg="add mod">
          <ac:chgData name="Bess Dunlevy" userId="dd4b9a8537dbe9d0" providerId="LiveId" clId="{EAF4B506-36CA-4B84-9C57-C18E61FD2C9A}" dt="2024-08-24T21:50:59.672" v="77" actId="1076"/>
          <ac:spMkLst>
            <pc:docMk/>
            <pc:sldMk cId="959968043" sldId="262"/>
            <ac:spMk id="26" creationId="{7A1E4A84-9CE1-4191-B45A-04547FDAFCC8}"/>
          </ac:spMkLst>
        </pc:spChg>
        <pc:spChg chg="add mod">
          <ac:chgData name="Bess Dunlevy" userId="dd4b9a8537dbe9d0" providerId="LiveId" clId="{EAF4B506-36CA-4B84-9C57-C18E61FD2C9A}" dt="2024-08-24T21:50:59.672" v="77" actId="1076"/>
          <ac:spMkLst>
            <pc:docMk/>
            <pc:sldMk cId="959968043" sldId="262"/>
            <ac:spMk id="28" creationId="{E52D9779-CF75-44D8-9DC6-D2D9D0E03297}"/>
          </ac:spMkLst>
        </pc:spChg>
        <pc:spChg chg="add mod">
          <ac:chgData name="Bess Dunlevy" userId="dd4b9a8537dbe9d0" providerId="LiveId" clId="{EAF4B506-36CA-4B84-9C57-C18E61FD2C9A}" dt="2024-08-24T21:50:59.672" v="77" actId="1076"/>
          <ac:spMkLst>
            <pc:docMk/>
            <pc:sldMk cId="959968043" sldId="262"/>
            <ac:spMk id="29" creationId="{7F936C66-482E-4A6E-9C62-FDE6D707C91D}"/>
          </ac:spMkLst>
        </pc:spChg>
        <pc:spChg chg="add mod">
          <ac:chgData name="Bess Dunlevy" userId="dd4b9a8537dbe9d0" providerId="LiveId" clId="{EAF4B506-36CA-4B84-9C57-C18E61FD2C9A}" dt="2024-08-24T21:50:59.672" v="77" actId="1076"/>
          <ac:spMkLst>
            <pc:docMk/>
            <pc:sldMk cId="959968043" sldId="262"/>
            <ac:spMk id="30" creationId="{DFF5C58C-2F78-4BDC-A645-983750074E08}"/>
          </ac:spMkLst>
        </pc:spChg>
        <pc:spChg chg="add mod">
          <ac:chgData name="Bess Dunlevy" userId="dd4b9a8537dbe9d0" providerId="LiveId" clId="{EAF4B506-36CA-4B84-9C57-C18E61FD2C9A}" dt="2024-08-24T21:58:25.381" v="111" actId="1076"/>
          <ac:spMkLst>
            <pc:docMk/>
            <pc:sldMk cId="959968043" sldId="262"/>
            <ac:spMk id="31" creationId="{E5280B37-21B9-4C0C-8085-A662905CF685}"/>
          </ac:spMkLst>
        </pc:spChg>
        <pc:spChg chg="add mod">
          <ac:chgData name="Bess Dunlevy" userId="dd4b9a8537dbe9d0" providerId="LiveId" clId="{EAF4B506-36CA-4B84-9C57-C18E61FD2C9A}" dt="2024-08-24T21:58:25.381" v="111" actId="1076"/>
          <ac:spMkLst>
            <pc:docMk/>
            <pc:sldMk cId="959968043" sldId="262"/>
            <ac:spMk id="32" creationId="{EDCFC95E-5873-468E-86D0-C1C22E26E45F}"/>
          </ac:spMkLst>
        </pc:spChg>
        <pc:spChg chg="mod">
          <ac:chgData name="Bess Dunlevy" userId="dd4b9a8537dbe9d0" providerId="LiveId" clId="{EAF4B506-36CA-4B84-9C57-C18E61FD2C9A}" dt="2024-08-24T21:50:48.231" v="76"/>
          <ac:spMkLst>
            <pc:docMk/>
            <pc:sldMk cId="959968043" sldId="262"/>
            <ac:spMk id="34" creationId="{6A5E8A9C-C284-7378-69A6-5C0D94E5153C}"/>
          </ac:spMkLst>
        </pc:spChg>
        <pc:spChg chg="mod">
          <ac:chgData name="Bess Dunlevy" userId="dd4b9a8537dbe9d0" providerId="LiveId" clId="{EAF4B506-36CA-4B84-9C57-C18E61FD2C9A}" dt="2024-08-24T21:50:48.231" v="76"/>
          <ac:spMkLst>
            <pc:docMk/>
            <pc:sldMk cId="959968043" sldId="262"/>
            <ac:spMk id="35" creationId="{00B89A96-D1C3-0999-A7FB-8DD6700F9441}"/>
          </ac:spMkLst>
        </pc:spChg>
        <pc:spChg chg="mod">
          <ac:chgData name="Bess Dunlevy" userId="dd4b9a8537dbe9d0" providerId="LiveId" clId="{EAF4B506-36CA-4B84-9C57-C18E61FD2C9A}" dt="2024-08-24T21:50:48.231" v="76"/>
          <ac:spMkLst>
            <pc:docMk/>
            <pc:sldMk cId="959968043" sldId="262"/>
            <ac:spMk id="36" creationId="{B05C81D1-6382-5DFC-5553-06361E54E353}"/>
          </ac:spMkLst>
        </pc:spChg>
        <pc:spChg chg="mod">
          <ac:chgData name="Bess Dunlevy" userId="dd4b9a8537dbe9d0" providerId="LiveId" clId="{EAF4B506-36CA-4B84-9C57-C18E61FD2C9A}" dt="2024-08-24T21:50:48.231" v="76"/>
          <ac:spMkLst>
            <pc:docMk/>
            <pc:sldMk cId="959968043" sldId="262"/>
            <ac:spMk id="37" creationId="{C0B8B976-7C48-4380-2824-8FA92E70FB22}"/>
          </ac:spMkLst>
        </pc:spChg>
        <pc:spChg chg="add mod">
          <ac:chgData name="Bess Dunlevy" userId="dd4b9a8537dbe9d0" providerId="LiveId" clId="{EAF4B506-36CA-4B84-9C57-C18E61FD2C9A}" dt="2024-08-24T22:00:33.544" v="153" actId="1076"/>
          <ac:spMkLst>
            <pc:docMk/>
            <pc:sldMk cId="959968043" sldId="262"/>
            <ac:spMk id="38" creationId="{244B8064-BB79-4DDE-B25C-E93A90C48EAB}"/>
          </ac:spMkLst>
        </pc:spChg>
        <pc:spChg chg="add mod">
          <ac:chgData name="Bess Dunlevy" userId="dd4b9a8537dbe9d0" providerId="LiveId" clId="{EAF4B506-36CA-4B84-9C57-C18E61FD2C9A}" dt="2024-08-24T21:58:25.381" v="111" actId="1076"/>
          <ac:spMkLst>
            <pc:docMk/>
            <pc:sldMk cId="959968043" sldId="262"/>
            <ac:spMk id="39" creationId="{BCFBEB72-4A79-41C4-ADB7-747884BDEDF1}"/>
          </ac:spMkLst>
        </pc:spChg>
        <pc:spChg chg="add mod">
          <ac:chgData name="Bess Dunlevy" userId="dd4b9a8537dbe9d0" providerId="LiveId" clId="{EAF4B506-36CA-4B84-9C57-C18E61FD2C9A}" dt="2024-08-24T21:58:25.381" v="111" actId="1076"/>
          <ac:spMkLst>
            <pc:docMk/>
            <pc:sldMk cId="959968043" sldId="262"/>
            <ac:spMk id="40" creationId="{030511D5-BC9A-4C90-88B1-A4FAC6E4A59E}"/>
          </ac:spMkLst>
        </pc:spChg>
        <pc:spChg chg="add mod">
          <ac:chgData name="Bess Dunlevy" userId="dd4b9a8537dbe9d0" providerId="LiveId" clId="{EAF4B506-36CA-4B84-9C57-C18E61FD2C9A}" dt="2024-08-24T22:01:43.746" v="177" actId="1076"/>
          <ac:spMkLst>
            <pc:docMk/>
            <pc:sldMk cId="959968043" sldId="262"/>
            <ac:spMk id="41" creationId="{C4593925-9C2C-4506-A944-172CFBE97763}"/>
          </ac:spMkLst>
        </pc:spChg>
        <pc:spChg chg="add mod">
          <ac:chgData name="Bess Dunlevy" userId="dd4b9a8537dbe9d0" providerId="LiveId" clId="{EAF4B506-36CA-4B84-9C57-C18E61FD2C9A}" dt="2024-08-24T21:52:02.213" v="94" actId="1076"/>
          <ac:spMkLst>
            <pc:docMk/>
            <pc:sldMk cId="959968043" sldId="262"/>
            <ac:spMk id="42" creationId="{CDF9A662-0142-4BC1-8622-AAF8820D712F}"/>
          </ac:spMkLst>
        </pc:spChg>
        <pc:spChg chg="add mod">
          <ac:chgData name="Bess Dunlevy" userId="dd4b9a8537dbe9d0" providerId="LiveId" clId="{EAF4B506-36CA-4B84-9C57-C18E61FD2C9A}" dt="2024-08-24T21:51:59.957" v="93" actId="1076"/>
          <ac:spMkLst>
            <pc:docMk/>
            <pc:sldMk cId="959968043" sldId="262"/>
            <ac:spMk id="43" creationId="{B84ABFC9-F297-4D31-B21F-BC71D07FDFD8}"/>
          </ac:spMkLst>
        </pc:spChg>
        <pc:spChg chg="add mod">
          <ac:chgData name="Bess Dunlevy" userId="dd4b9a8537dbe9d0" providerId="LiveId" clId="{EAF4B506-36CA-4B84-9C57-C18E61FD2C9A}" dt="2024-08-24T21:52:02.213" v="94" actId="1076"/>
          <ac:spMkLst>
            <pc:docMk/>
            <pc:sldMk cId="959968043" sldId="262"/>
            <ac:spMk id="44" creationId="{214E2B64-9015-4069-87E5-30345BA8D94C}"/>
          </ac:spMkLst>
        </pc:spChg>
        <pc:spChg chg="add mod">
          <ac:chgData name="Bess Dunlevy" userId="dd4b9a8537dbe9d0" providerId="LiveId" clId="{EAF4B506-36CA-4B84-9C57-C18E61FD2C9A}" dt="2024-08-24T21:59:29.758" v="132" actId="1076"/>
          <ac:spMkLst>
            <pc:docMk/>
            <pc:sldMk cId="959968043" sldId="262"/>
            <ac:spMk id="45" creationId="{0BCF6CD2-D659-400C-BEDE-6A81A02917A3}"/>
          </ac:spMkLst>
        </pc:spChg>
        <pc:spChg chg="mod">
          <ac:chgData name="Bess Dunlevy" userId="dd4b9a8537dbe9d0" providerId="LiveId" clId="{EAF4B506-36CA-4B84-9C57-C18E61FD2C9A}" dt="2024-08-24T21:50:48.231" v="76"/>
          <ac:spMkLst>
            <pc:docMk/>
            <pc:sldMk cId="959968043" sldId="262"/>
            <ac:spMk id="47" creationId="{971CE2FA-E15F-58AF-225F-717C9494941A}"/>
          </ac:spMkLst>
        </pc:spChg>
        <pc:spChg chg="mod">
          <ac:chgData name="Bess Dunlevy" userId="dd4b9a8537dbe9d0" providerId="LiveId" clId="{EAF4B506-36CA-4B84-9C57-C18E61FD2C9A}" dt="2024-08-24T21:50:48.231" v="76"/>
          <ac:spMkLst>
            <pc:docMk/>
            <pc:sldMk cId="959968043" sldId="262"/>
            <ac:spMk id="52" creationId="{70AA6AC8-D625-3C68-4E1B-5FF10AC80F57}"/>
          </ac:spMkLst>
        </pc:spChg>
        <pc:spChg chg="mod">
          <ac:chgData name="Bess Dunlevy" userId="dd4b9a8537dbe9d0" providerId="LiveId" clId="{EAF4B506-36CA-4B84-9C57-C18E61FD2C9A}" dt="2024-08-24T21:50:48.231" v="76"/>
          <ac:spMkLst>
            <pc:docMk/>
            <pc:sldMk cId="959968043" sldId="262"/>
            <ac:spMk id="57" creationId="{CF45A239-31E1-22E2-AC17-AAE2F05AE694}"/>
          </ac:spMkLst>
        </pc:spChg>
        <pc:spChg chg="mod">
          <ac:chgData name="Bess Dunlevy" userId="dd4b9a8537dbe9d0" providerId="LiveId" clId="{EAF4B506-36CA-4B84-9C57-C18E61FD2C9A}" dt="2024-08-24T21:50:48.231" v="76"/>
          <ac:spMkLst>
            <pc:docMk/>
            <pc:sldMk cId="959968043" sldId="262"/>
            <ac:spMk id="62" creationId="{789A92F0-6844-E642-23D4-AF53EF1FDE35}"/>
          </ac:spMkLst>
        </pc:spChg>
        <pc:spChg chg="mod">
          <ac:chgData name="Bess Dunlevy" userId="dd4b9a8537dbe9d0" providerId="LiveId" clId="{EAF4B506-36CA-4B84-9C57-C18E61FD2C9A}" dt="2024-08-24T21:50:48.231" v="76"/>
          <ac:spMkLst>
            <pc:docMk/>
            <pc:sldMk cId="959968043" sldId="262"/>
            <ac:spMk id="67" creationId="{DD0034A0-83EF-FB57-DD90-DDA24BEF7A1E}"/>
          </ac:spMkLst>
        </pc:spChg>
        <pc:spChg chg="mod">
          <ac:chgData name="Bess Dunlevy" userId="dd4b9a8537dbe9d0" providerId="LiveId" clId="{EAF4B506-36CA-4B84-9C57-C18E61FD2C9A}" dt="2024-08-24T21:50:48.231" v="76"/>
          <ac:spMkLst>
            <pc:docMk/>
            <pc:sldMk cId="959968043" sldId="262"/>
            <ac:spMk id="68" creationId="{888439E9-F98F-7E2C-E17F-C8639D22EB84}"/>
          </ac:spMkLst>
        </pc:spChg>
        <pc:spChg chg="mod">
          <ac:chgData name="Bess Dunlevy" userId="dd4b9a8537dbe9d0" providerId="LiveId" clId="{EAF4B506-36CA-4B84-9C57-C18E61FD2C9A}" dt="2024-08-24T21:50:48.231" v="76"/>
          <ac:spMkLst>
            <pc:docMk/>
            <pc:sldMk cId="959968043" sldId="262"/>
            <ac:spMk id="69" creationId="{10287C27-98AC-372E-B5BE-B03B2054FEC4}"/>
          </ac:spMkLst>
        </pc:spChg>
        <pc:spChg chg="mod">
          <ac:chgData name="Bess Dunlevy" userId="dd4b9a8537dbe9d0" providerId="LiveId" clId="{EAF4B506-36CA-4B84-9C57-C18E61FD2C9A}" dt="2024-08-24T21:50:48.231" v="76"/>
          <ac:spMkLst>
            <pc:docMk/>
            <pc:sldMk cId="959968043" sldId="262"/>
            <ac:spMk id="70" creationId="{EF333C99-FF38-146D-F07F-CD7BD555D6DC}"/>
          </ac:spMkLst>
        </pc:spChg>
        <pc:spChg chg="mod">
          <ac:chgData name="Bess Dunlevy" userId="dd4b9a8537dbe9d0" providerId="LiveId" clId="{EAF4B506-36CA-4B84-9C57-C18E61FD2C9A}" dt="2024-08-24T21:50:48.231" v="76"/>
          <ac:spMkLst>
            <pc:docMk/>
            <pc:sldMk cId="959968043" sldId="262"/>
            <ac:spMk id="72" creationId="{BEBA66FF-A869-188E-BA44-A1B592C3CF68}"/>
          </ac:spMkLst>
        </pc:spChg>
        <pc:spChg chg="mod">
          <ac:chgData name="Bess Dunlevy" userId="dd4b9a8537dbe9d0" providerId="LiveId" clId="{EAF4B506-36CA-4B84-9C57-C18E61FD2C9A}" dt="2024-08-24T21:50:48.231" v="76"/>
          <ac:spMkLst>
            <pc:docMk/>
            <pc:sldMk cId="959968043" sldId="262"/>
            <ac:spMk id="77" creationId="{590D6BBC-2A53-90FC-C571-20441E745B5C}"/>
          </ac:spMkLst>
        </pc:spChg>
        <pc:spChg chg="mod">
          <ac:chgData name="Bess Dunlevy" userId="dd4b9a8537dbe9d0" providerId="LiveId" clId="{EAF4B506-36CA-4B84-9C57-C18E61FD2C9A}" dt="2024-08-24T21:50:48.231" v="76"/>
          <ac:spMkLst>
            <pc:docMk/>
            <pc:sldMk cId="959968043" sldId="262"/>
            <ac:spMk id="82" creationId="{7C488A6F-FC95-107A-2E2B-11522F00F966}"/>
          </ac:spMkLst>
        </pc:spChg>
        <pc:spChg chg="add mod">
          <ac:chgData name="Bess Dunlevy" userId="dd4b9a8537dbe9d0" providerId="LiveId" clId="{EAF4B506-36CA-4B84-9C57-C18E61FD2C9A}" dt="2024-08-24T21:50:59.672" v="77" actId="1076"/>
          <ac:spMkLst>
            <pc:docMk/>
            <pc:sldMk cId="959968043" sldId="262"/>
            <ac:spMk id="89" creationId="{C8CF9535-E333-41F4-B9D2-F7F9995012D2}"/>
          </ac:spMkLst>
        </pc:spChg>
        <pc:spChg chg="add mod">
          <ac:chgData name="Bess Dunlevy" userId="dd4b9a8537dbe9d0" providerId="LiveId" clId="{EAF4B506-36CA-4B84-9C57-C18E61FD2C9A}" dt="2024-08-24T21:50:59.672" v="77" actId="1076"/>
          <ac:spMkLst>
            <pc:docMk/>
            <pc:sldMk cId="959968043" sldId="262"/>
            <ac:spMk id="90" creationId="{C457814C-5EAE-46C6-BE09-DABBDD97000D}"/>
          </ac:spMkLst>
        </pc:spChg>
        <pc:spChg chg="add mod">
          <ac:chgData name="Bess Dunlevy" userId="dd4b9a8537dbe9d0" providerId="LiveId" clId="{EAF4B506-36CA-4B84-9C57-C18E61FD2C9A}" dt="2024-08-24T21:50:59.672" v="77" actId="1076"/>
          <ac:spMkLst>
            <pc:docMk/>
            <pc:sldMk cId="959968043" sldId="262"/>
            <ac:spMk id="97" creationId="{9AF2DD70-8651-4B55-827A-BCA9567A1516}"/>
          </ac:spMkLst>
        </pc:spChg>
        <pc:spChg chg="add mod">
          <ac:chgData name="Bess Dunlevy" userId="dd4b9a8537dbe9d0" providerId="LiveId" clId="{EAF4B506-36CA-4B84-9C57-C18E61FD2C9A}" dt="2024-08-24T21:50:59.672" v="77" actId="1076"/>
          <ac:spMkLst>
            <pc:docMk/>
            <pc:sldMk cId="959968043" sldId="262"/>
            <ac:spMk id="98" creationId="{3F05542D-7FDD-4B27-8580-02A5CBAE7BC5}"/>
          </ac:spMkLst>
        </pc:spChg>
        <pc:spChg chg="add mod">
          <ac:chgData name="Bess Dunlevy" userId="dd4b9a8537dbe9d0" providerId="LiveId" clId="{EAF4B506-36CA-4B84-9C57-C18E61FD2C9A}" dt="2024-08-24T21:50:59.672" v="77" actId="1076"/>
          <ac:spMkLst>
            <pc:docMk/>
            <pc:sldMk cId="959968043" sldId="262"/>
            <ac:spMk id="99" creationId="{5D4EE6AE-1754-478D-A2B3-B5FC139B05DA}"/>
          </ac:spMkLst>
        </pc:spChg>
        <pc:spChg chg="add mod">
          <ac:chgData name="Bess Dunlevy" userId="dd4b9a8537dbe9d0" providerId="LiveId" clId="{EAF4B506-36CA-4B84-9C57-C18E61FD2C9A}" dt="2024-08-24T21:50:59.672" v="77" actId="1076"/>
          <ac:spMkLst>
            <pc:docMk/>
            <pc:sldMk cId="959968043" sldId="262"/>
            <ac:spMk id="100" creationId="{12C3B882-06BC-4F99-80DF-215C1DD94E64}"/>
          </ac:spMkLst>
        </pc:spChg>
        <pc:spChg chg="add mod">
          <ac:chgData name="Bess Dunlevy" userId="dd4b9a8537dbe9d0" providerId="LiveId" clId="{EAF4B506-36CA-4B84-9C57-C18E61FD2C9A}" dt="2024-08-24T21:50:59.672" v="77" actId="1076"/>
          <ac:spMkLst>
            <pc:docMk/>
            <pc:sldMk cId="959968043" sldId="262"/>
            <ac:spMk id="101" creationId="{22B27756-066D-446C-AD09-AEFB6B53FDEC}"/>
          </ac:spMkLst>
        </pc:spChg>
        <pc:spChg chg="add mod">
          <ac:chgData name="Bess Dunlevy" userId="dd4b9a8537dbe9d0" providerId="LiveId" clId="{EAF4B506-36CA-4B84-9C57-C18E61FD2C9A}" dt="2024-08-24T21:50:59.672" v="77" actId="1076"/>
          <ac:spMkLst>
            <pc:docMk/>
            <pc:sldMk cId="959968043" sldId="262"/>
            <ac:spMk id="102" creationId="{1455373B-FC33-4CFB-B108-FBCE69C41872}"/>
          </ac:spMkLst>
        </pc:spChg>
        <pc:spChg chg="add mod">
          <ac:chgData name="Bess Dunlevy" userId="dd4b9a8537dbe9d0" providerId="LiveId" clId="{EAF4B506-36CA-4B84-9C57-C18E61FD2C9A}" dt="2024-08-24T21:50:59.672" v="77" actId="1076"/>
          <ac:spMkLst>
            <pc:docMk/>
            <pc:sldMk cId="959968043" sldId="262"/>
            <ac:spMk id="103" creationId="{EDC245E1-FEF3-4440-8A00-1F79C3441D06}"/>
          </ac:spMkLst>
        </pc:spChg>
        <pc:spChg chg="add mod">
          <ac:chgData name="Bess Dunlevy" userId="dd4b9a8537dbe9d0" providerId="LiveId" clId="{EAF4B506-36CA-4B84-9C57-C18E61FD2C9A}" dt="2024-08-24T21:50:59.672" v="77" actId="1076"/>
          <ac:spMkLst>
            <pc:docMk/>
            <pc:sldMk cId="959968043" sldId="262"/>
            <ac:spMk id="104" creationId="{C3678843-F558-4257-A807-D2C7F14319F0}"/>
          </ac:spMkLst>
        </pc:spChg>
        <pc:spChg chg="add mod">
          <ac:chgData name="Bess Dunlevy" userId="dd4b9a8537dbe9d0" providerId="LiveId" clId="{EAF4B506-36CA-4B84-9C57-C18E61FD2C9A}" dt="2024-08-24T21:50:59.672" v="77" actId="1076"/>
          <ac:spMkLst>
            <pc:docMk/>
            <pc:sldMk cId="959968043" sldId="262"/>
            <ac:spMk id="105" creationId="{0E815BF5-A276-453D-BEE0-3F770DB1906E}"/>
          </ac:spMkLst>
        </pc:spChg>
        <pc:spChg chg="add mod">
          <ac:chgData name="Bess Dunlevy" userId="dd4b9a8537dbe9d0" providerId="LiveId" clId="{EAF4B506-36CA-4B84-9C57-C18E61FD2C9A}" dt="2024-08-24T21:50:59.672" v="77" actId="1076"/>
          <ac:spMkLst>
            <pc:docMk/>
            <pc:sldMk cId="959968043" sldId="262"/>
            <ac:spMk id="106" creationId="{3C79CE7A-0B3D-453F-B973-5054CBAB4BB6}"/>
          </ac:spMkLst>
        </pc:spChg>
        <pc:spChg chg="add mod">
          <ac:chgData name="Bess Dunlevy" userId="dd4b9a8537dbe9d0" providerId="LiveId" clId="{EAF4B506-36CA-4B84-9C57-C18E61FD2C9A}" dt="2024-08-24T21:50:59.672" v="77" actId="1076"/>
          <ac:spMkLst>
            <pc:docMk/>
            <pc:sldMk cId="959968043" sldId="262"/>
            <ac:spMk id="107" creationId="{5D1F7DE6-CAD7-454C-8462-0025F1BB923D}"/>
          </ac:spMkLst>
        </pc:spChg>
        <pc:spChg chg="add mod">
          <ac:chgData name="Bess Dunlevy" userId="dd4b9a8537dbe9d0" providerId="LiveId" clId="{EAF4B506-36CA-4B84-9C57-C18E61FD2C9A}" dt="2024-08-24T21:50:59.672" v="77" actId="1076"/>
          <ac:spMkLst>
            <pc:docMk/>
            <pc:sldMk cId="959968043" sldId="262"/>
            <ac:spMk id="108" creationId="{D8AD66D3-6275-481C-90CB-7ED6522198BB}"/>
          </ac:spMkLst>
        </pc:spChg>
        <pc:spChg chg="add mod">
          <ac:chgData name="Bess Dunlevy" userId="dd4b9a8537dbe9d0" providerId="LiveId" clId="{EAF4B506-36CA-4B84-9C57-C18E61FD2C9A}" dt="2024-08-24T21:50:59.672" v="77" actId="1076"/>
          <ac:spMkLst>
            <pc:docMk/>
            <pc:sldMk cId="959968043" sldId="262"/>
            <ac:spMk id="109" creationId="{FD64DB24-C1CB-4604-90ED-79143E3327F4}"/>
          </ac:spMkLst>
        </pc:spChg>
        <pc:spChg chg="add mod">
          <ac:chgData name="Bess Dunlevy" userId="dd4b9a8537dbe9d0" providerId="LiveId" clId="{EAF4B506-36CA-4B84-9C57-C18E61FD2C9A}" dt="2024-08-24T21:50:59.672" v="77" actId="1076"/>
          <ac:spMkLst>
            <pc:docMk/>
            <pc:sldMk cId="959968043" sldId="262"/>
            <ac:spMk id="110" creationId="{8DE78729-9126-4E69-A688-7248EF929761}"/>
          </ac:spMkLst>
        </pc:spChg>
        <pc:spChg chg="add mod">
          <ac:chgData name="Bess Dunlevy" userId="dd4b9a8537dbe9d0" providerId="LiveId" clId="{EAF4B506-36CA-4B84-9C57-C18E61FD2C9A}" dt="2024-08-24T21:50:59.672" v="77" actId="1076"/>
          <ac:spMkLst>
            <pc:docMk/>
            <pc:sldMk cId="959968043" sldId="262"/>
            <ac:spMk id="111" creationId="{23BC84DC-8D8C-427F-9F82-98BE2BD67063}"/>
          </ac:spMkLst>
        </pc:spChg>
        <pc:spChg chg="add mod">
          <ac:chgData name="Bess Dunlevy" userId="dd4b9a8537dbe9d0" providerId="LiveId" clId="{EAF4B506-36CA-4B84-9C57-C18E61FD2C9A}" dt="2024-08-24T21:50:59.672" v="77" actId="1076"/>
          <ac:spMkLst>
            <pc:docMk/>
            <pc:sldMk cId="959968043" sldId="262"/>
            <ac:spMk id="116" creationId="{8CC8167A-4A13-4B40-A612-E01C9E1F2EF6}"/>
          </ac:spMkLst>
        </pc:spChg>
        <pc:spChg chg="add mod">
          <ac:chgData name="Bess Dunlevy" userId="dd4b9a8537dbe9d0" providerId="LiveId" clId="{EAF4B506-36CA-4B84-9C57-C18E61FD2C9A}" dt="2024-08-24T22:01:57.927" v="181" actId="1076"/>
          <ac:spMkLst>
            <pc:docMk/>
            <pc:sldMk cId="959968043" sldId="262"/>
            <ac:spMk id="118" creationId="{B8C238BF-689F-4E51-ACBB-71A7471A4B6A}"/>
          </ac:spMkLst>
        </pc:spChg>
        <pc:spChg chg="add mod">
          <ac:chgData name="Bess Dunlevy" userId="dd4b9a8537dbe9d0" providerId="LiveId" clId="{EAF4B506-36CA-4B84-9C57-C18E61FD2C9A}" dt="2024-08-24T21:50:59.672" v="77" actId="1076"/>
          <ac:spMkLst>
            <pc:docMk/>
            <pc:sldMk cId="959968043" sldId="262"/>
            <ac:spMk id="119" creationId="{82CE5BEE-87A4-4652-992A-F0F79AB5B885}"/>
          </ac:spMkLst>
        </pc:spChg>
        <pc:spChg chg="add mod">
          <ac:chgData name="Bess Dunlevy" userId="dd4b9a8537dbe9d0" providerId="LiveId" clId="{EAF4B506-36CA-4B84-9C57-C18E61FD2C9A}" dt="2024-08-24T21:50:59.672" v="77" actId="1076"/>
          <ac:spMkLst>
            <pc:docMk/>
            <pc:sldMk cId="959968043" sldId="262"/>
            <ac:spMk id="120" creationId="{09559E64-900E-44D6-9687-BA45151D3CA1}"/>
          </ac:spMkLst>
        </pc:spChg>
        <pc:spChg chg="add mod">
          <ac:chgData name="Bess Dunlevy" userId="dd4b9a8537dbe9d0" providerId="LiveId" clId="{EAF4B506-36CA-4B84-9C57-C18E61FD2C9A}" dt="2024-08-24T21:50:59.672" v="77" actId="1076"/>
          <ac:spMkLst>
            <pc:docMk/>
            <pc:sldMk cId="959968043" sldId="262"/>
            <ac:spMk id="121" creationId="{EC0918FE-C96A-4D4E-BE9C-E4DDDCB56DF3}"/>
          </ac:spMkLst>
        </pc:spChg>
        <pc:spChg chg="add mod">
          <ac:chgData name="Bess Dunlevy" userId="dd4b9a8537dbe9d0" providerId="LiveId" clId="{EAF4B506-36CA-4B84-9C57-C18E61FD2C9A}" dt="2024-08-24T21:50:59.672" v="77" actId="1076"/>
          <ac:spMkLst>
            <pc:docMk/>
            <pc:sldMk cId="959968043" sldId="262"/>
            <ac:spMk id="122" creationId="{AF76FDC1-6D8E-40BA-AA89-8BF6CEC18019}"/>
          </ac:spMkLst>
        </pc:spChg>
        <pc:spChg chg="del">
          <ac:chgData name="Bess Dunlevy" userId="dd4b9a8537dbe9d0" providerId="LiveId" clId="{EAF4B506-36CA-4B84-9C57-C18E61FD2C9A}" dt="2024-08-24T21:50:41.855" v="75" actId="478"/>
          <ac:spMkLst>
            <pc:docMk/>
            <pc:sldMk cId="959968043" sldId="262"/>
            <ac:spMk id="123" creationId="{5F5596CA-DEC6-4E74-10DD-AE124BB3F1FB}"/>
          </ac:spMkLst>
        </pc:spChg>
        <pc:spChg chg="mod">
          <ac:chgData name="Bess Dunlevy" userId="dd4b9a8537dbe9d0" providerId="LiveId" clId="{EAF4B506-36CA-4B84-9C57-C18E61FD2C9A}" dt="2024-08-24T21:50:48.231" v="76"/>
          <ac:spMkLst>
            <pc:docMk/>
            <pc:sldMk cId="959968043" sldId="262"/>
            <ac:spMk id="125" creationId="{1DB1B360-EF64-D46C-ADB8-754DEC6D8E6E}"/>
          </ac:spMkLst>
        </pc:spChg>
        <pc:spChg chg="mod">
          <ac:chgData name="Bess Dunlevy" userId="dd4b9a8537dbe9d0" providerId="LiveId" clId="{EAF4B506-36CA-4B84-9C57-C18E61FD2C9A}" dt="2024-08-24T21:50:48.231" v="76"/>
          <ac:spMkLst>
            <pc:docMk/>
            <pc:sldMk cId="959968043" sldId="262"/>
            <ac:spMk id="130" creationId="{FE52E2B1-9A03-F7FB-D3C2-9EB897151ADE}"/>
          </ac:spMkLst>
        </pc:spChg>
        <pc:spChg chg="mod">
          <ac:chgData name="Bess Dunlevy" userId="dd4b9a8537dbe9d0" providerId="LiveId" clId="{EAF4B506-36CA-4B84-9C57-C18E61FD2C9A}" dt="2024-08-24T21:50:48.231" v="76"/>
          <ac:spMkLst>
            <pc:docMk/>
            <pc:sldMk cId="959968043" sldId="262"/>
            <ac:spMk id="131" creationId="{EF41971E-D3D2-66D8-B65E-F43F2385FC59}"/>
          </ac:spMkLst>
        </pc:spChg>
        <pc:spChg chg="mod">
          <ac:chgData name="Bess Dunlevy" userId="dd4b9a8537dbe9d0" providerId="LiveId" clId="{EAF4B506-36CA-4B84-9C57-C18E61FD2C9A}" dt="2024-08-24T21:50:48.231" v="76"/>
          <ac:spMkLst>
            <pc:docMk/>
            <pc:sldMk cId="959968043" sldId="262"/>
            <ac:spMk id="132" creationId="{BD4434FB-3609-9FA6-D337-E5B6DA6A2F73}"/>
          </ac:spMkLst>
        </pc:spChg>
        <pc:spChg chg="mod">
          <ac:chgData name="Bess Dunlevy" userId="dd4b9a8537dbe9d0" providerId="LiveId" clId="{EAF4B506-36CA-4B84-9C57-C18E61FD2C9A}" dt="2024-08-24T21:50:48.231" v="76"/>
          <ac:spMkLst>
            <pc:docMk/>
            <pc:sldMk cId="959968043" sldId="262"/>
            <ac:spMk id="133" creationId="{32540A04-DB86-71EA-774B-CCAA0635AF66}"/>
          </ac:spMkLst>
        </pc:spChg>
        <pc:spChg chg="mod">
          <ac:chgData name="Bess Dunlevy" userId="dd4b9a8537dbe9d0" providerId="LiveId" clId="{EAF4B506-36CA-4B84-9C57-C18E61FD2C9A}" dt="2024-08-24T21:50:48.231" v="76"/>
          <ac:spMkLst>
            <pc:docMk/>
            <pc:sldMk cId="959968043" sldId="262"/>
            <ac:spMk id="135" creationId="{184EFEE8-AB36-92F0-F167-51B2EDFBD6B3}"/>
          </ac:spMkLst>
        </pc:spChg>
        <pc:spChg chg="mod">
          <ac:chgData name="Bess Dunlevy" userId="dd4b9a8537dbe9d0" providerId="LiveId" clId="{EAF4B506-36CA-4B84-9C57-C18E61FD2C9A}" dt="2024-08-24T21:50:48.231" v="76"/>
          <ac:spMkLst>
            <pc:docMk/>
            <pc:sldMk cId="959968043" sldId="262"/>
            <ac:spMk id="140" creationId="{65E8DE1C-23CD-6E4D-C281-CE7BE3B371DA}"/>
          </ac:spMkLst>
        </pc:spChg>
        <pc:spChg chg="add mod">
          <ac:chgData name="Bess Dunlevy" userId="dd4b9a8537dbe9d0" providerId="LiveId" clId="{EAF4B506-36CA-4B84-9C57-C18E61FD2C9A}" dt="2024-08-24T21:50:59.672" v="77" actId="1076"/>
          <ac:spMkLst>
            <pc:docMk/>
            <pc:sldMk cId="959968043" sldId="262"/>
            <ac:spMk id="144" creationId="{677ABF6C-6EF4-4159-A39E-BF2C6C428586}"/>
          </ac:spMkLst>
        </pc:spChg>
        <pc:spChg chg="add mod">
          <ac:chgData name="Bess Dunlevy" userId="dd4b9a8537dbe9d0" providerId="LiveId" clId="{EAF4B506-36CA-4B84-9C57-C18E61FD2C9A}" dt="2024-08-24T21:50:59.672" v="77" actId="1076"/>
          <ac:spMkLst>
            <pc:docMk/>
            <pc:sldMk cId="959968043" sldId="262"/>
            <ac:spMk id="145" creationId="{3200DE85-111D-42B6-ABFC-66C84E364572}"/>
          </ac:spMkLst>
        </pc:spChg>
        <pc:spChg chg="mod">
          <ac:chgData name="Bess Dunlevy" userId="dd4b9a8537dbe9d0" providerId="LiveId" clId="{EAF4B506-36CA-4B84-9C57-C18E61FD2C9A}" dt="2024-08-24T22:00:29.641" v="151"/>
          <ac:spMkLst>
            <pc:docMk/>
            <pc:sldMk cId="959968043" sldId="262"/>
            <ac:spMk id="152" creationId="{F0E01207-3C0D-FFB6-4D88-9FA207841CD5}"/>
          </ac:spMkLst>
        </pc:spChg>
        <pc:spChg chg="add mod">
          <ac:chgData name="Bess Dunlevy" userId="dd4b9a8537dbe9d0" providerId="LiveId" clId="{EAF4B506-36CA-4B84-9C57-C18E61FD2C9A}" dt="2024-08-24T22:01:32.456" v="173" actId="1076"/>
          <ac:spMkLst>
            <pc:docMk/>
            <pc:sldMk cId="959968043" sldId="262"/>
            <ac:spMk id="157" creationId="{325D6F1E-D6BD-41D9-9769-21821DB9C36E}"/>
          </ac:spMkLst>
        </pc:spChg>
        <pc:spChg chg="add mod">
          <ac:chgData name="Bess Dunlevy" userId="dd4b9a8537dbe9d0" providerId="LiveId" clId="{EAF4B506-36CA-4B84-9C57-C18E61FD2C9A}" dt="2024-08-24T22:01:53.044" v="180" actId="1076"/>
          <ac:spMkLst>
            <pc:docMk/>
            <pc:sldMk cId="959968043" sldId="262"/>
            <ac:spMk id="158" creationId="{0AEB682E-434C-336F-F5BA-E81CDC7DB038}"/>
          </ac:spMkLst>
        </pc:spChg>
        <pc:spChg chg="add mod ord">
          <ac:chgData name="Bess Dunlevy" userId="dd4b9a8537dbe9d0" providerId="LiveId" clId="{EAF4B506-36CA-4B84-9C57-C18E61FD2C9A}" dt="2024-08-24T22:02:07.371" v="183" actId="167"/>
          <ac:spMkLst>
            <pc:docMk/>
            <pc:sldMk cId="959968043" sldId="262"/>
            <ac:spMk id="159" creationId="{C8633DC2-3B21-DBC3-A9C1-AD60F74DC2BB}"/>
          </ac:spMkLst>
        </pc:spChg>
        <pc:grpChg chg="add mod">
          <ac:chgData name="Bess Dunlevy" userId="dd4b9a8537dbe9d0" providerId="LiveId" clId="{EAF4B506-36CA-4B84-9C57-C18E61FD2C9A}" dt="2024-08-24T22:00:35.930" v="154" actId="1076"/>
          <ac:grpSpMkLst>
            <pc:docMk/>
            <pc:sldMk cId="959968043" sldId="262"/>
            <ac:grpSpMk id="18" creationId="{CDFB4055-41C6-7590-CA10-75757D808B35}"/>
          </ac:grpSpMkLst>
        </pc:grpChg>
        <pc:grpChg chg="add mod">
          <ac:chgData name="Bess Dunlevy" userId="dd4b9a8537dbe9d0" providerId="LiveId" clId="{EAF4B506-36CA-4B84-9C57-C18E61FD2C9A}" dt="2024-08-24T21:59:51.392" v="140" actId="1076"/>
          <ac:grpSpMkLst>
            <pc:docMk/>
            <pc:sldMk cId="959968043" sldId="262"/>
            <ac:grpSpMk id="33" creationId="{C94A6CED-4222-A6AE-738A-84A112C5AFF9}"/>
          </ac:grpSpMkLst>
        </pc:grpChg>
        <pc:grpChg chg="add del mod">
          <ac:chgData name="Bess Dunlevy" userId="dd4b9a8537dbe9d0" providerId="LiveId" clId="{EAF4B506-36CA-4B84-9C57-C18E61FD2C9A}" dt="2024-08-24T22:01:04.246" v="164" actId="478"/>
          <ac:grpSpMkLst>
            <pc:docMk/>
            <pc:sldMk cId="959968043" sldId="262"/>
            <ac:grpSpMk id="46" creationId="{FEEB3281-42DF-EFF8-3F2D-D320CC7E7C0F}"/>
          </ac:grpSpMkLst>
        </pc:grpChg>
        <pc:grpChg chg="add mod">
          <ac:chgData name="Bess Dunlevy" userId="dd4b9a8537dbe9d0" providerId="LiveId" clId="{EAF4B506-36CA-4B84-9C57-C18E61FD2C9A}" dt="2024-08-24T22:00:05.809" v="146" actId="1076"/>
          <ac:grpSpMkLst>
            <pc:docMk/>
            <pc:sldMk cId="959968043" sldId="262"/>
            <ac:grpSpMk id="51" creationId="{B6C06776-F4CA-EAAA-BD16-DD987E869EC3}"/>
          </ac:grpSpMkLst>
        </pc:grpChg>
        <pc:grpChg chg="add mod">
          <ac:chgData name="Bess Dunlevy" userId="dd4b9a8537dbe9d0" providerId="LiveId" clId="{EAF4B506-36CA-4B84-9C57-C18E61FD2C9A}" dt="2024-08-24T21:59:15.922" v="128" actId="1076"/>
          <ac:grpSpMkLst>
            <pc:docMk/>
            <pc:sldMk cId="959968043" sldId="262"/>
            <ac:grpSpMk id="56" creationId="{070F43A6-3528-E4C5-C549-08993FD54258}"/>
          </ac:grpSpMkLst>
        </pc:grpChg>
        <pc:grpChg chg="add mod">
          <ac:chgData name="Bess Dunlevy" userId="dd4b9a8537dbe9d0" providerId="LiveId" clId="{EAF4B506-36CA-4B84-9C57-C18E61FD2C9A}" dt="2024-08-24T21:58:33.655" v="113" actId="1076"/>
          <ac:grpSpMkLst>
            <pc:docMk/>
            <pc:sldMk cId="959968043" sldId="262"/>
            <ac:grpSpMk id="61" creationId="{5A5ACFFE-2F31-C723-8EC5-ABB6DE26714A}"/>
          </ac:grpSpMkLst>
        </pc:grpChg>
        <pc:grpChg chg="add mod">
          <ac:chgData name="Bess Dunlevy" userId="dd4b9a8537dbe9d0" providerId="LiveId" clId="{EAF4B506-36CA-4B84-9C57-C18E61FD2C9A}" dt="2024-08-24T22:00:09.193" v="147" actId="1076"/>
          <ac:grpSpMkLst>
            <pc:docMk/>
            <pc:sldMk cId="959968043" sldId="262"/>
            <ac:grpSpMk id="66" creationId="{67AA1AB1-617F-7931-F041-737B0E9E32B6}"/>
          </ac:grpSpMkLst>
        </pc:grpChg>
        <pc:grpChg chg="add mod">
          <ac:chgData name="Bess Dunlevy" userId="dd4b9a8537dbe9d0" providerId="LiveId" clId="{EAF4B506-36CA-4B84-9C57-C18E61FD2C9A}" dt="2024-08-24T22:00:12.194" v="148" actId="1076"/>
          <ac:grpSpMkLst>
            <pc:docMk/>
            <pc:sldMk cId="959968043" sldId="262"/>
            <ac:grpSpMk id="71" creationId="{988FF04A-B44D-BDCC-28D1-BD7F014A0575}"/>
          </ac:grpSpMkLst>
        </pc:grpChg>
        <pc:grpChg chg="add mod">
          <ac:chgData name="Bess Dunlevy" userId="dd4b9a8537dbe9d0" providerId="LiveId" clId="{EAF4B506-36CA-4B84-9C57-C18E61FD2C9A}" dt="2024-08-24T21:59:39.046" v="136" actId="688"/>
          <ac:grpSpMkLst>
            <pc:docMk/>
            <pc:sldMk cId="959968043" sldId="262"/>
            <ac:grpSpMk id="76" creationId="{02CDEF2D-6E19-AB1D-3DED-60E5931D530A}"/>
          </ac:grpSpMkLst>
        </pc:grpChg>
        <pc:grpChg chg="add mod">
          <ac:chgData name="Bess Dunlevy" userId="dd4b9a8537dbe9d0" providerId="LiveId" clId="{EAF4B506-36CA-4B84-9C57-C18E61FD2C9A}" dt="2024-08-24T22:01:01.652" v="163" actId="1076"/>
          <ac:grpSpMkLst>
            <pc:docMk/>
            <pc:sldMk cId="959968043" sldId="262"/>
            <ac:grpSpMk id="81" creationId="{4494C05E-39E7-4AC1-2520-2AF6B675C30C}"/>
          </ac:grpSpMkLst>
        </pc:grpChg>
        <pc:grpChg chg="add mod">
          <ac:chgData name="Bess Dunlevy" userId="dd4b9a8537dbe9d0" providerId="LiveId" clId="{EAF4B506-36CA-4B84-9C57-C18E61FD2C9A}" dt="2024-08-24T21:58:42.839" v="115" actId="1076"/>
          <ac:grpSpMkLst>
            <pc:docMk/>
            <pc:sldMk cId="959968043" sldId="262"/>
            <ac:grpSpMk id="124" creationId="{2713E500-6BFB-6A17-8DC6-414F11D5FA3C}"/>
          </ac:grpSpMkLst>
        </pc:grpChg>
        <pc:grpChg chg="add mod">
          <ac:chgData name="Bess Dunlevy" userId="dd4b9a8537dbe9d0" providerId="LiveId" clId="{EAF4B506-36CA-4B84-9C57-C18E61FD2C9A}" dt="2024-08-24T22:00:38.313" v="155" actId="1076"/>
          <ac:grpSpMkLst>
            <pc:docMk/>
            <pc:sldMk cId="959968043" sldId="262"/>
            <ac:grpSpMk id="129" creationId="{F07B97D3-651E-CB0F-506A-14D4D0E477F0}"/>
          </ac:grpSpMkLst>
        </pc:grpChg>
        <pc:grpChg chg="add mod">
          <ac:chgData name="Bess Dunlevy" userId="dd4b9a8537dbe9d0" providerId="LiveId" clId="{EAF4B506-36CA-4B84-9C57-C18E61FD2C9A}" dt="2024-08-24T22:00:27.439" v="150" actId="1076"/>
          <ac:grpSpMkLst>
            <pc:docMk/>
            <pc:sldMk cId="959968043" sldId="262"/>
            <ac:grpSpMk id="134" creationId="{B0884F18-EF94-F89D-5302-E77BE3C326A8}"/>
          </ac:grpSpMkLst>
        </pc:grpChg>
        <pc:grpChg chg="add mod">
          <ac:chgData name="Bess Dunlevy" userId="dd4b9a8537dbe9d0" providerId="LiveId" clId="{EAF4B506-36CA-4B84-9C57-C18E61FD2C9A}" dt="2024-08-24T21:58:12.812" v="106" actId="1076"/>
          <ac:grpSpMkLst>
            <pc:docMk/>
            <pc:sldMk cId="959968043" sldId="262"/>
            <ac:grpSpMk id="139" creationId="{74AA4B37-E859-A1B1-1726-024D10BBEF0D}"/>
          </ac:grpSpMkLst>
        </pc:grpChg>
        <pc:grpChg chg="add mod">
          <ac:chgData name="Bess Dunlevy" userId="dd4b9a8537dbe9d0" providerId="LiveId" clId="{EAF4B506-36CA-4B84-9C57-C18E61FD2C9A}" dt="2024-08-24T22:00:31.659" v="152" actId="1076"/>
          <ac:grpSpMkLst>
            <pc:docMk/>
            <pc:sldMk cId="959968043" sldId="262"/>
            <ac:grpSpMk id="151" creationId="{8646BF0F-754E-389F-F38E-59C5D005DFD2}"/>
          </ac:grpSpMkLst>
        </pc:grpChg>
        <pc:graphicFrameChg chg="add del mod">
          <ac:chgData name="Bess Dunlevy" userId="dd4b9a8537dbe9d0" providerId="LiveId" clId="{EAF4B506-36CA-4B84-9C57-C18E61FD2C9A}" dt="2024-08-24T21:51:22.220" v="78" actId="478"/>
          <ac:graphicFrameMkLst>
            <pc:docMk/>
            <pc:sldMk cId="959968043" sldId="262"/>
            <ac:graphicFrameMk id="2" creationId="{F469AEC1-112E-6CC6-3D0B-568D2B90249B}"/>
          </ac:graphicFrameMkLst>
        </pc:graphicFrameChg>
        <pc:cxnChg chg="add mod">
          <ac:chgData name="Bess Dunlevy" userId="dd4b9a8537dbe9d0" providerId="LiveId" clId="{EAF4B506-36CA-4B84-9C57-C18E61FD2C9A}" dt="2024-08-24T21:50:59.672" v="77" actId="1076"/>
          <ac:cxnSpMkLst>
            <pc:docMk/>
            <pc:sldMk cId="959968043" sldId="262"/>
            <ac:cxnSpMk id="9" creationId="{154E3BAF-60C6-469A-BA86-C376E228F7C9}"/>
          </ac:cxnSpMkLst>
        </pc:cxnChg>
        <pc:cxnChg chg="add mod">
          <ac:chgData name="Bess Dunlevy" userId="dd4b9a8537dbe9d0" providerId="LiveId" clId="{EAF4B506-36CA-4B84-9C57-C18E61FD2C9A}" dt="2024-08-24T21:50:59.672" v="77" actId="1076"/>
          <ac:cxnSpMkLst>
            <pc:docMk/>
            <pc:sldMk cId="959968043" sldId="262"/>
            <ac:cxnSpMk id="12" creationId="{3BAF9407-6905-47D2-AEF4-20556B704E88}"/>
          </ac:cxnSpMkLst>
        </pc:cxnChg>
        <pc:cxnChg chg="add mod">
          <ac:chgData name="Bess Dunlevy" userId="dd4b9a8537dbe9d0" providerId="LiveId" clId="{EAF4B506-36CA-4B84-9C57-C18E61FD2C9A}" dt="2024-08-24T21:50:59.672" v="77" actId="1076"/>
          <ac:cxnSpMkLst>
            <pc:docMk/>
            <pc:sldMk cId="959968043" sldId="262"/>
            <ac:cxnSpMk id="13" creationId="{511D1E30-C58A-49D5-B5C2-26DAB9515A5F}"/>
          </ac:cxnSpMkLst>
        </pc:cxnChg>
        <pc:cxnChg chg="add mod">
          <ac:chgData name="Bess Dunlevy" userId="dd4b9a8537dbe9d0" providerId="LiveId" clId="{EAF4B506-36CA-4B84-9C57-C18E61FD2C9A}" dt="2024-08-24T21:50:59.672" v="77" actId="1076"/>
          <ac:cxnSpMkLst>
            <pc:docMk/>
            <pc:sldMk cId="959968043" sldId="262"/>
            <ac:cxnSpMk id="15" creationId="{08B606C6-0B3E-4596-B906-F1E2D0114A1E}"/>
          </ac:cxnSpMkLst>
        </pc:cxnChg>
        <pc:cxnChg chg="add mod">
          <ac:chgData name="Bess Dunlevy" userId="dd4b9a8537dbe9d0" providerId="LiveId" clId="{EAF4B506-36CA-4B84-9C57-C18E61FD2C9A}" dt="2024-08-24T21:50:59.672" v="77" actId="1076"/>
          <ac:cxnSpMkLst>
            <pc:docMk/>
            <pc:sldMk cId="959968043" sldId="262"/>
            <ac:cxnSpMk id="23" creationId="{0913EBA1-5AC0-4F36-8D24-E306611754A9}"/>
          </ac:cxnSpMkLst>
        </pc:cxnChg>
        <pc:cxnChg chg="add mod">
          <ac:chgData name="Bess Dunlevy" userId="dd4b9a8537dbe9d0" providerId="LiveId" clId="{EAF4B506-36CA-4B84-9C57-C18E61FD2C9A}" dt="2024-08-24T21:50:59.672" v="77" actId="1076"/>
          <ac:cxnSpMkLst>
            <pc:docMk/>
            <pc:sldMk cId="959968043" sldId="262"/>
            <ac:cxnSpMk id="27" creationId="{29E85F7C-5CB5-4818-A1E1-3060D8EB5824}"/>
          </ac:cxnSpMkLst>
        </pc:cxnChg>
        <pc:cxnChg chg="mod">
          <ac:chgData name="Bess Dunlevy" userId="dd4b9a8537dbe9d0" providerId="LiveId" clId="{EAF4B506-36CA-4B84-9C57-C18E61FD2C9A}" dt="2024-08-24T21:50:48.231" v="76"/>
          <ac:cxnSpMkLst>
            <pc:docMk/>
            <pc:sldMk cId="959968043" sldId="262"/>
            <ac:cxnSpMk id="48" creationId="{13A88C1B-51A4-96F3-656A-34CE05F9A992}"/>
          </ac:cxnSpMkLst>
        </pc:cxnChg>
        <pc:cxnChg chg="mod">
          <ac:chgData name="Bess Dunlevy" userId="dd4b9a8537dbe9d0" providerId="LiveId" clId="{EAF4B506-36CA-4B84-9C57-C18E61FD2C9A}" dt="2024-08-24T21:50:48.231" v="76"/>
          <ac:cxnSpMkLst>
            <pc:docMk/>
            <pc:sldMk cId="959968043" sldId="262"/>
            <ac:cxnSpMk id="49" creationId="{0020B45C-38E4-F985-6F48-FEB2A9114EB9}"/>
          </ac:cxnSpMkLst>
        </pc:cxnChg>
        <pc:cxnChg chg="mod">
          <ac:chgData name="Bess Dunlevy" userId="dd4b9a8537dbe9d0" providerId="LiveId" clId="{EAF4B506-36CA-4B84-9C57-C18E61FD2C9A}" dt="2024-08-24T21:50:48.231" v="76"/>
          <ac:cxnSpMkLst>
            <pc:docMk/>
            <pc:sldMk cId="959968043" sldId="262"/>
            <ac:cxnSpMk id="50" creationId="{D57AE2FB-F8E2-F0F2-842B-9889FD854606}"/>
          </ac:cxnSpMkLst>
        </pc:cxnChg>
        <pc:cxnChg chg="mod">
          <ac:chgData name="Bess Dunlevy" userId="dd4b9a8537dbe9d0" providerId="LiveId" clId="{EAF4B506-36CA-4B84-9C57-C18E61FD2C9A}" dt="2024-08-24T21:50:48.231" v="76"/>
          <ac:cxnSpMkLst>
            <pc:docMk/>
            <pc:sldMk cId="959968043" sldId="262"/>
            <ac:cxnSpMk id="53" creationId="{AA127F5C-BD11-3782-EF5F-65752158A9E5}"/>
          </ac:cxnSpMkLst>
        </pc:cxnChg>
        <pc:cxnChg chg="mod">
          <ac:chgData name="Bess Dunlevy" userId="dd4b9a8537dbe9d0" providerId="LiveId" clId="{EAF4B506-36CA-4B84-9C57-C18E61FD2C9A}" dt="2024-08-24T21:50:48.231" v="76"/>
          <ac:cxnSpMkLst>
            <pc:docMk/>
            <pc:sldMk cId="959968043" sldId="262"/>
            <ac:cxnSpMk id="54" creationId="{20C15F33-F690-BEB4-A02D-21E08BE8617E}"/>
          </ac:cxnSpMkLst>
        </pc:cxnChg>
        <pc:cxnChg chg="mod">
          <ac:chgData name="Bess Dunlevy" userId="dd4b9a8537dbe9d0" providerId="LiveId" clId="{EAF4B506-36CA-4B84-9C57-C18E61FD2C9A}" dt="2024-08-24T21:50:48.231" v="76"/>
          <ac:cxnSpMkLst>
            <pc:docMk/>
            <pc:sldMk cId="959968043" sldId="262"/>
            <ac:cxnSpMk id="55" creationId="{B858E4A8-A752-D19E-413F-3072E5DDB64E}"/>
          </ac:cxnSpMkLst>
        </pc:cxnChg>
        <pc:cxnChg chg="mod">
          <ac:chgData name="Bess Dunlevy" userId="dd4b9a8537dbe9d0" providerId="LiveId" clId="{EAF4B506-36CA-4B84-9C57-C18E61FD2C9A}" dt="2024-08-24T21:50:48.231" v="76"/>
          <ac:cxnSpMkLst>
            <pc:docMk/>
            <pc:sldMk cId="959968043" sldId="262"/>
            <ac:cxnSpMk id="58" creationId="{D8D87E78-C9EB-3A16-8927-75F8888A3F86}"/>
          </ac:cxnSpMkLst>
        </pc:cxnChg>
        <pc:cxnChg chg="mod">
          <ac:chgData name="Bess Dunlevy" userId="dd4b9a8537dbe9d0" providerId="LiveId" clId="{EAF4B506-36CA-4B84-9C57-C18E61FD2C9A}" dt="2024-08-24T21:59:26.157" v="131" actId="14100"/>
          <ac:cxnSpMkLst>
            <pc:docMk/>
            <pc:sldMk cId="959968043" sldId="262"/>
            <ac:cxnSpMk id="59" creationId="{94EDB95B-DAC2-9389-65AC-D13EA3B35ACD}"/>
          </ac:cxnSpMkLst>
        </pc:cxnChg>
        <pc:cxnChg chg="mod">
          <ac:chgData name="Bess Dunlevy" userId="dd4b9a8537dbe9d0" providerId="LiveId" clId="{EAF4B506-36CA-4B84-9C57-C18E61FD2C9A}" dt="2024-08-24T21:50:48.231" v="76"/>
          <ac:cxnSpMkLst>
            <pc:docMk/>
            <pc:sldMk cId="959968043" sldId="262"/>
            <ac:cxnSpMk id="60" creationId="{C71A27A8-3ED6-9474-21D0-B3FC592F3DFF}"/>
          </ac:cxnSpMkLst>
        </pc:cxnChg>
        <pc:cxnChg chg="mod">
          <ac:chgData name="Bess Dunlevy" userId="dd4b9a8537dbe9d0" providerId="LiveId" clId="{EAF4B506-36CA-4B84-9C57-C18E61FD2C9A}" dt="2024-08-24T21:50:48.231" v="76"/>
          <ac:cxnSpMkLst>
            <pc:docMk/>
            <pc:sldMk cId="959968043" sldId="262"/>
            <ac:cxnSpMk id="63" creationId="{930B38F8-397F-88B4-DE9C-37600EEA51DC}"/>
          </ac:cxnSpMkLst>
        </pc:cxnChg>
        <pc:cxnChg chg="mod">
          <ac:chgData name="Bess Dunlevy" userId="dd4b9a8537dbe9d0" providerId="LiveId" clId="{EAF4B506-36CA-4B84-9C57-C18E61FD2C9A}" dt="2024-08-24T21:50:48.231" v="76"/>
          <ac:cxnSpMkLst>
            <pc:docMk/>
            <pc:sldMk cId="959968043" sldId="262"/>
            <ac:cxnSpMk id="64" creationId="{702D0A4D-2BC8-B1BA-7E0B-DEE95CB30A1F}"/>
          </ac:cxnSpMkLst>
        </pc:cxnChg>
        <pc:cxnChg chg="mod">
          <ac:chgData name="Bess Dunlevy" userId="dd4b9a8537dbe9d0" providerId="LiveId" clId="{EAF4B506-36CA-4B84-9C57-C18E61FD2C9A}" dt="2024-08-24T21:50:48.231" v="76"/>
          <ac:cxnSpMkLst>
            <pc:docMk/>
            <pc:sldMk cId="959968043" sldId="262"/>
            <ac:cxnSpMk id="65" creationId="{3AFF72CA-F772-7D51-1597-813704102DA5}"/>
          </ac:cxnSpMkLst>
        </pc:cxnChg>
        <pc:cxnChg chg="mod">
          <ac:chgData name="Bess Dunlevy" userId="dd4b9a8537dbe9d0" providerId="LiveId" clId="{EAF4B506-36CA-4B84-9C57-C18E61FD2C9A}" dt="2024-08-24T21:50:48.231" v="76"/>
          <ac:cxnSpMkLst>
            <pc:docMk/>
            <pc:sldMk cId="959968043" sldId="262"/>
            <ac:cxnSpMk id="73" creationId="{3FC1BD01-EBFC-3A20-926C-0BE815054648}"/>
          </ac:cxnSpMkLst>
        </pc:cxnChg>
        <pc:cxnChg chg="mod">
          <ac:chgData name="Bess Dunlevy" userId="dd4b9a8537dbe9d0" providerId="LiveId" clId="{EAF4B506-36CA-4B84-9C57-C18E61FD2C9A}" dt="2024-08-24T21:50:48.231" v="76"/>
          <ac:cxnSpMkLst>
            <pc:docMk/>
            <pc:sldMk cId="959968043" sldId="262"/>
            <ac:cxnSpMk id="74" creationId="{60181A0A-307C-A05D-50DF-A37DE7C1F79E}"/>
          </ac:cxnSpMkLst>
        </pc:cxnChg>
        <pc:cxnChg chg="mod">
          <ac:chgData name="Bess Dunlevy" userId="dd4b9a8537dbe9d0" providerId="LiveId" clId="{EAF4B506-36CA-4B84-9C57-C18E61FD2C9A}" dt="2024-08-24T21:50:48.231" v="76"/>
          <ac:cxnSpMkLst>
            <pc:docMk/>
            <pc:sldMk cId="959968043" sldId="262"/>
            <ac:cxnSpMk id="75" creationId="{DE39D599-5AFF-ADB0-54B8-2BD05AC72767}"/>
          </ac:cxnSpMkLst>
        </pc:cxnChg>
        <pc:cxnChg chg="mod">
          <ac:chgData name="Bess Dunlevy" userId="dd4b9a8537dbe9d0" providerId="LiveId" clId="{EAF4B506-36CA-4B84-9C57-C18E61FD2C9A}" dt="2024-08-24T21:50:48.231" v="76"/>
          <ac:cxnSpMkLst>
            <pc:docMk/>
            <pc:sldMk cId="959968043" sldId="262"/>
            <ac:cxnSpMk id="78" creationId="{A6F91705-50F3-1E51-D73D-789581DE5722}"/>
          </ac:cxnSpMkLst>
        </pc:cxnChg>
        <pc:cxnChg chg="mod">
          <ac:chgData name="Bess Dunlevy" userId="dd4b9a8537dbe9d0" providerId="LiveId" clId="{EAF4B506-36CA-4B84-9C57-C18E61FD2C9A}" dt="2024-08-24T21:50:48.231" v="76"/>
          <ac:cxnSpMkLst>
            <pc:docMk/>
            <pc:sldMk cId="959968043" sldId="262"/>
            <ac:cxnSpMk id="79" creationId="{53985C00-2411-EB89-D03C-CD3E574A8FB9}"/>
          </ac:cxnSpMkLst>
        </pc:cxnChg>
        <pc:cxnChg chg="mod">
          <ac:chgData name="Bess Dunlevy" userId="dd4b9a8537dbe9d0" providerId="LiveId" clId="{EAF4B506-36CA-4B84-9C57-C18E61FD2C9A}" dt="2024-08-24T21:50:48.231" v="76"/>
          <ac:cxnSpMkLst>
            <pc:docMk/>
            <pc:sldMk cId="959968043" sldId="262"/>
            <ac:cxnSpMk id="80" creationId="{385CF0C6-4DAC-D240-1F92-3E30A8F39BDF}"/>
          </ac:cxnSpMkLst>
        </pc:cxnChg>
        <pc:cxnChg chg="mod">
          <ac:chgData name="Bess Dunlevy" userId="dd4b9a8537dbe9d0" providerId="LiveId" clId="{EAF4B506-36CA-4B84-9C57-C18E61FD2C9A}" dt="2024-08-24T21:50:48.231" v="76"/>
          <ac:cxnSpMkLst>
            <pc:docMk/>
            <pc:sldMk cId="959968043" sldId="262"/>
            <ac:cxnSpMk id="83" creationId="{EC38BBEE-833B-9AB6-631C-6D18FFB7D314}"/>
          </ac:cxnSpMkLst>
        </pc:cxnChg>
        <pc:cxnChg chg="mod">
          <ac:chgData name="Bess Dunlevy" userId="dd4b9a8537dbe9d0" providerId="LiveId" clId="{EAF4B506-36CA-4B84-9C57-C18E61FD2C9A}" dt="2024-08-24T22:00:58.402" v="162" actId="1076"/>
          <ac:cxnSpMkLst>
            <pc:docMk/>
            <pc:sldMk cId="959968043" sldId="262"/>
            <ac:cxnSpMk id="84" creationId="{E290DF0C-74DD-8868-4D5B-EDD6889A1F80}"/>
          </ac:cxnSpMkLst>
        </pc:cxnChg>
        <pc:cxnChg chg="mod">
          <ac:chgData name="Bess Dunlevy" userId="dd4b9a8537dbe9d0" providerId="LiveId" clId="{EAF4B506-36CA-4B84-9C57-C18E61FD2C9A}" dt="2024-08-24T21:50:48.231" v="76"/>
          <ac:cxnSpMkLst>
            <pc:docMk/>
            <pc:sldMk cId="959968043" sldId="262"/>
            <ac:cxnSpMk id="85" creationId="{A93365F6-4009-DDC7-51F0-0D30DF257C11}"/>
          </ac:cxnSpMkLst>
        </pc:cxnChg>
        <pc:cxnChg chg="add mod">
          <ac:chgData name="Bess Dunlevy" userId="dd4b9a8537dbe9d0" providerId="LiveId" clId="{EAF4B506-36CA-4B84-9C57-C18E61FD2C9A}" dt="2024-08-24T21:50:59.672" v="77" actId="1076"/>
          <ac:cxnSpMkLst>
            <pc:docMk/>
            <pc:sldMk cId="959968043" sldId="262"/>
            <ac:cxnSpMk id="86" creationId="{4FD76CA2-1649-45B1-8BCD-F6475D310F03}"/>
          </ac:cxnSpMkLst>
        </pc:cxnChg>
        <pc:cxnChg chg="add mod">
          <ac:chgData name="Bess Dunlevy" userId="dd4b9a8537dbe9d0" providerId="LiveId" clId="{EAF4B506-36CA-4B84-9C57-C18E61FD2C9A}" dt="2024-08-24T21:50:59.672" v="77" actId="1076"/>
          <ac:cxnSpMkLst>
            <pc:docMk/>
            <pc:sldMk cId="959968043" sldId="262"/>
            <ac:cxnSpMk id="87" creationId="{BCBD3AD5-05DF-4C59-9D79-A6094C9467C9}"/>
          </ac:cxnSpMkLst>
        </pc:cxnChg>
        <pc:cxnChg chg="add mod">
          <ac:chgData name="Bess Dunlevy" userId="dd4b9a8537dbe9d0" providerId="LiveId" clId="{EAF4B506-36CA-4B84-9C57-C18E61FD2C9A}" dt="2024-08-24T21:50:59.672" v="77" actId="1076"/>
          <ac:cxnSpMkLst>
            <pc:docMk/>
            <pc:sldMk cId="959968043" sldId="262"/>
            <ac:cxnSpMk id="88" creationId="{CD13626D-04F4-4D1B-A9C9-E1B1FCA4FA65}"/>
          </ac:cxnSpMkLst>
        </pc:cxnChg>
        <pc:cxnChg chg="add mod">
          <ac:chgData name="Bess Dunlevy" userId="dd4b9a8537dbe9d0" providerId="LiveId" clId="{EAF4B506-36CA-4B84-9C57-C18E61FD2C9A}" dt="2024-08-24T21:50:59.672" v="77" actId="1076"/>
          <ac:cxnSpMkLst>
            <pc:docMk/>
            <pc:sldMk cId="959968043" sldId="262"/>
            <ac:cxnSpMk id="91" creationId="{3449C30F-5CF9-4A39-8379-EA3E8B854A6F}"/>
          </ac:cxnSpMkLst>
        </pc:cxnChg>
        <pc:cxnChg chg="add mod">
          <ac:chgData name="Bess Dunlevy" userId="dd4b9a8537dbe9d0" providerId="LiveId" clId="{EAF4B506-36CA-4B84-9C57-C18E61FD2C9A}" dt="2024-08-24T21:50:59.672" v="77" actId="1076"/>
          <ac:cxnSpMkLst>
            <pc:docMk/>
            <pc:sldMk cId="959968043" sldId="262"/>
            <ac:cxnSpMk id="92" creationId="{DBC9BD6D-070A-4A0D-A203-D7A767D875BC}"/>
          </ac:cxnSpMkLst>
        </pc:cxnChg>
        <pc:cxnChg chg="add mod">
          <ac:chgData name="Bess Dunlevy" userId="dd4b9a8537dbe9d0" providerId="LiveId" clId="{EAF4B506-36CA-4B84-9C57-C18E61FD2C9A}" dt="2024-08-24T21:50:59.672" v="77" actId="1076"/>
          <ac:cxnSpMkLst>
            <pc:docMk/>
            <pc:sldMk cId="959968043" sldId="262"/>
            <ac:cxnSpMk id="93" creationId="{F1D70B74-1AC6-42B6-8E5A-3F613A481148}"/>
          </ac:cxnSpMkLst>
        </pc:cxnChg>
        <pc:cxnChg chg="add mod">
          <ac:chgData name="Bess Dunlevy" userId="dd4b9a8537dbe9d0" providerId="LiveId" clId="{EAF4B506-36CA-4B84-9C57-C18E61FD2C9A}" dt="2024-08-24T21:50:59.672" v="77" actId="1076"/>
          <ac:cxnSpMkLst>
            <pc:docMk/>
            <pc:sldMk cId="959968043" sldId="262"/>
            <ac:cxnSpMk id="94" creationId="{3FC9FC7B-A3EA-4BA8-8850-5B61F71A13A0}"/>
          </ac:cxnSpMkLst>
        </pc:cxnChg>
        <pc:cxnChg chg="add mod">
          <ac:chgData name="Bess Dunlevy" userId="dd4b9a8537dbe9d0" providerId="LiveId" clId="{EAF4B506-36CA-4B84-9C57-C18E61FD2C9A}" dt="2024-08-24T21:50:59.672" v="77" actId="1076"/>
          <ac:cxnSpMkLst>
            <pc:docMk/>
            <pc:sldMk cId="959968043" sldId="262"/>
            <ac:cxnSpMk id="95" creationId="{ADC6762F-B181-47E3-82AD-21584E177573}"/>
          </ac:cxnSpMkLst>
        </pc:cxnChg>
        <pc:cxnChg chg="add mod">
          <ac:chgData name="Bess Dunlevy" userId="dd4b9a8537dbe9d0" providerId="LiveId" clId="{EAF4B506-36CA-4B84-9C57-C18E61FD2C9A}" dt="2024-08-24T21:50:59.672" v="77" actId="1076"/>
          <ac:cxnSpMkLst>
            <pc:docMk/>
            <pc:sldMk cId="959968043" sldId="262"/>
            <ac:cxnSpMk id="96" creationId="{60ED4A64-86A8-46AF-AF09-0582EC9577E7}"/>
          </ac:cxnSpMkLst>
        </pc:cxnChg>
        <pc:cxnChg chg="add mod">
          <ac:chgData name="Bess Dunlevy" userId="dd4b9a8537dbe9d0" providerId="LiveId" clId="{EAF4B506-36CA-4B84-9C57-C18E61FD2C9A}" dt="2024-08-24T21:50:59.672" v="77" actId="1076"/>
          <ac:cxnSpMkLst>
            <pc:docMk/>
            <pc:sldMk cId="959968043" sldId="262"/>
            <ac:cxnSpMk id="112" creationId="{2B608CFB-D028-4C08-8247-A781D7658730}"/>
          </ac:cxnSpMkLst>
        </pc:cxnChg>
        <pc:cxnChg chg="add mod">
          <ac:chgData name="Bess Dunlevy" userId="dd4b9a8537dbe9d0" providerId="LiveId" clId="{EAF4B506-36CA-4B84-9C57-C18E61FD2C9A}" dt="2024-08-24T21:50:59.672" v="77" actId="1076"/>
          <ac:cxnSpMkLst>
            <pc:docMk/>
            <pc:sldMk cId="959968043" sldId="262"/>
            <ac:cxnSpMk id="113" creationId="{66AB98BF-0FB9-4B91-9569-EC4ECA1B409D}"/>
          </ac:cxnSpMkLst>
        </pc:cxnChg>
        <pc:cxnChg chg="add mod">
          <ac:chgData name="Bess Dunlevy" userId="dd4b9a8537dbe9d0" providerId="LiveId" clId="{EAF4B506-36CA-4B84-9C57-C18E61FD2C9A}" dt="2024-08-24T21:50:59.672" v="77" actId="1076"/>
          <ac:cxnSpMkLst>
            <pc:docMk/>
            <pc:sldMk cId="959968043" sldId="262"/>
            <ac:cxnSpMk id="114" creationId="{D736D092-9F86-4222-9115-19E201EA7DA6}"/>
          </ac:cxnSpMkLst>
        </pc:cxnChg>
        <pc:cxnChg chg="add mod">
          <ac:chgData name="Bess Dunlevy" userId="dd4b9a8537dbe9d0" providerId="LiveId" clId="{EAF4B506-36CA-4B84-9C57-C18E61FD2C9A}" dt="2024-08-24T21:50:59.672" v="77" actId="1076"/>
          <ac:cxnSpMkLst>
            <pc:docMk/>
            <pc:sldMk cId="959968043" sldId="262"/>
            <ac:cxnSpMk id="115" creationId="{960FE2A2-CD4B-4E12-A0F8-E71439EF9390}"/>
          </ac:cxnSpMkLst>
        </pc:cxnChg>
        <pc:cxnChg chg="add mod">
          <ac:chgData name="Bess Dunlevy" userId="dd4b9a8537dbe9d0" providerId="LiveId" clId="{EAF4B506-36CA-4B84-9C57-C18E61FD2C9A}" dt="2024-08-24T21:50:59.672" v="77" actId="1076"/>
          <ac:cxnSpMkLst>
            <pc:docMk/>
            <pc:sldMk cId="959968043" sldId="262"/>
            <ac:cxnSpMk id="117" creationId="{62CA4DFF-8208-4E82-BF48-E52ABC2748FE}"/>
          </ac:cxnSpMkLst>
        </pc:cxnChg>
        <pc:cxnChg chg="mod">
          <ac:chgData name="Bess Dunlevy" userId="dd4b9a8537dbe9d0" providerId="LiveId" clId="{EAF4B506-36CA-4B84-9C57-C18E61FD2C9A}" dt="2024-08-24T21:50:48.231" v="76"/>
          <ac:cxnSpMkLst>
            <pc:docMk/>
            <pc:sldMk cId="959968043" sldId="262"/>
            <ac:cxnSpMk id="126" creationId="{0A95F2B4-7D3D-AC07-A3DA-8D309359429B}"/>
          </ac:cxnSpMkLst>
        </pc:cxnChg>
        <pc:cxnChg chg="mod">
          <ac:chgData name="Bess Dunlevy" userId="dd4b9a8537dbe9d0" providerId="LiveId" clId="{EAF4B506-36CA-4B84-9C57-C18E61FD2C9A}" dt="2024-08-24T21:58:45.808" v="116" actId="14100"/>
          <ac:cxnSpMkLst>
            <pc:docMk/>
            <pc:sldMk cId="959968043" sldId="262"/>
            <ac:cxnSpMk id="127" creationId="{B4279798-2677-BF94-1A8B-45E9D3BCB555}"/>
          </ac:cxnSpMkLst>
        </pc:cxnChg>
        <pc:cxnChg chg="mod">
          <ac:chgData name="Bess Dunlevy" userId="dd4b9a8537dbe9d0" providerId="LiveId" clId="{EAF4B506-36CA-4B84-9C57-C18E61FD2C9A}" dt="2024-08-24T21:50:48.231" v="76"/>
          <ac:cxnSpMkLst>
            <pc:docMk/>
            <pc:sldMk cId="959968043" sldId="262"/>
            <ac:cxnSpMk id="128" creationId="{2F2A1E32-533A-B951-DA95-43BD3474B349}"/>
          </ac:cxnSpMkLst>
        </pc:cxnChg>
        <pc:cxnChg chg="mod">
          <ac:chgData name="Bess Dunlevy" userId="dd4b9a8537dbe9d0" providerId="LiveId" clId="{EAF4B506-36CA-4B84-9C57-C18E61FD2C9A}" dt="2024-08-24T21:50:48.231" v="76"/>
          <ac:cxnSpMkLst>
            <pc:docMk/>
            <pc:sldMk cId="959968043" sldId="262"/>
            <ac:cxnSpMk id="136" creationId="{C0071C47-7860-0953-0A6C-004AEA5E2A42}"/>
          </ac:cxnSpMkLst>
        </pc:cxnChg>
        <pc:cxnChg chg="mod">
          <ac:chgData name="Bess Dunlevy" userId="dd4b9a8537dbe9d0" providerId="LiveId" clId="{EAF4B506-36CA-4B84-9C57-C18E61FD2C9A}" dt="2024-08-24T21:50:48.231" v="76"/>
          <ac:cxnSpMkLst>
            <pc:docMk/>
            <pc:sldMk cId="959968043" sldId="262"/>
            <ac:cxnSpMk id="137" creationId="{050C6EBB-11E9-A086-58C2-A6BFABD7F93B}"/>
          </ac:cxnSpMkLst>
        </pc:cxnChg>
        <pc:cxnChg chg="mod">
          <ac:chgData name="Bess Dunlevy" userId="dd4b9a8537dbe9d0" providerId="LiveId" clId="{EAF4B506-36CA-4B84-9C57-C18E61FD2C9A}" dt="2024-08-24T21:50:48.231" v="76"/>
          <ac:cxnSpMkLst>
            <pc:docMk/>
            <pc:sldMk cId="959968043" sldId="262"/>
            <ac:cxnSpMk id="138" creationId="{2B13418F-E231-77C5-2E86-83AA1070DF51}"/>
          </ac:cxnSpMkLst>
        </pc:cxnChg>
        <pc:cxnChg chg="mod">
          <ac:chgData name="Bess Dunlevy" userId="dd4b9a8537dbe9d0" providerId="LiveId" clId="{EAF4B506-36CA-4B84-9C57-C18E61FD2C9A}" dt="2024-08-24T21:50:48.231" v="76"/>
          <ac:cxnSpMkLst>
            <pc:docMk/>
            <pc:sldMk cId="959968043" sldId="262"/>
            <ac:cxnSpMk id="141" creationId="{2285AA77-8311-A69C-DEFB-F34BEFB4576D}"/>
          </ac:cxnSpMkLst>
        </pc:cxnChg>
        <pc:cxnChg chg="mod">
          <ac:chgData name="Bess Dunlevy" userId="dd4b9a8537dbe9d0" providerId="LiveId" clId="{EAF4B506-36CA-4B84-9C57-C18E61FD2C9A}" dt="2024-08-24T21:58:08.708" v="105" actId="14100"/>
          <ac:cxnSpMkLst>
            <pc:docMk/>
            <pc:sldMk cId="959968043" sldId="262"/>
            <ac:cxnSpMk id="142" creationId="{690C3FE3-8B44-4AE4-221B-4892B298F8A2}"/>
          </ac:cxnSpMkLst>
        </pc:cxnChg>
        <pc:cxnChg chg="mod">
          <ac:chgData name="Bess Dunlevy" userId="dd4b9a8537dbe9d0" providerId="LiveId" clId="{EAF4B506-36CA-4B84-9C57-C18E61FD2C9A}" dt="2024-08-24T21:50:48.231" v="76"/>
          <ac:cxnSpMkLst>
            <pc:docMk/>
            <pc:sldMk cId="959968043" sldId="262"/>
            <ac:cxnSpMk id="143" creationId="{9C353096-A56B-10A8-601B-DF3519042970}"/>
          </ac:cxnSpMkLst>
        </pc:cxnChg>
        <pc:cxnChg chg="mod">
          <ac:chgData name="Bess Dunlevy" userId="dd4b9a8537dbe9d0" providerId="LiveId" clId="{EAF4B506-36CA-4B84-9C57-C18E61FD2C9A}" dt="2024-08-24T22:00:29.641" v="151"/>
          <ac:cxnSpMkLst>
            <pc:docMk/>
            <pc:sldMk cId="959968043" sldId="262"/>
            <ac:cxnSpMk id="153" creationId="{8E2F032B-DFA9-7312-69F0-CD3C34E63AF3}"/>
          </ac:cxnSpMkLst>
        </pc:cxnChg>
        <pc:cxnChg chg="mod">
          <ac:chgData name="Bess Dunlevy" userId="dd4b9a8537dbe9d0" providerId="LiveId" clId="{EAF4B506-36CA-4B84-9C57-C18E61FD2C9A}" dt="2024-08-24T22:00:29.641" v="151"/>
          <ac:cxnSpMkLst>
            <pc:docMk/>
            <pc:sldMk cId="959968043" sldId="262"/>
            <ac:cxnSpMk id="154" creationId="{17238A63-420F-4CF7-0A55-DF2AF3AB3BF5}"/>
          </ac:cxnSpMkLst>
        </pc:cxnChg>
        <pc:cxnChg chg="mod">
          <ac:chgData name="Bess Dunlevy" userId="dd4b9a8537dbe9d0" providerId="LiveId" clId="{EAF4B506-36CA-4B84-9C57-C18E61FD2C9A}" dt="2024-08-24T22:00:29.641" v="151"/>
          <ac:cxnSpMkLst>
            <pc:docMk/>
            <pc:sldMk cId="959968043" sldId="262"/>
            <ac:cxnSpMk id="155" creationId="{843238AC-5B91-CC14-5BD8-9DF50D3E753C}"/>
          </ac:cxnSpMkLst>
        </pc:cxnChg>
      </pc:sldChg>
      <pc:sldChg chg="modSp del mod">
        <pc:chgData name="Bess Dunlevy" userId="dd4b9a8537dbe9d0" providerId="LiveId" clId="{EAF4B506-36CA-4B84-9C57-C18E61FD2C9A}" dt="2024-08-24T21:50:23.971" v="74" actId="47"/>
        <pc:sldMkLst>
          <pc:docMk/>
          <pc:sldMk cId="3964962806" sldId="296"/>
        </pc:sldMkLst>
        <pc:spChg chg="mod">
          <ac:chgData name="Bess Dunlevy" userId="dd4b9a8537dbe9d0" providerId="LiveId" clId="{EAF4B506-36CA-4B84-9C57-C18E61FD2C9A}" dt="2024-08-24T21:49:52.282" v="40" actId="207"/>
          <ac:spMkLst>
            <pc:docMk/>
            <pc:sldMk cId="3964962806" sldId="296"/>
            <ac:spMk id="145" creationId="{8132251F-F156-D0F1-DC03-B08698012F7D}"/>
          </ac:spMkLst>
        </pc:spChg>
      </pc:sldChg>
      <pc:sldChg chg="modSp mod">
        <pc:chgData name="Bess Dunlevy" userId="dd4b9a8537dbe9d0" providerId="LiveId" clId="{EAF4B506-36CA-4B84-9C57-C18E61FD2C9A}" dt="2024-08-24T21:50:16.542" v="72" actId="207"/>
        <pc:sldMkLst>
          <pc:docMk/>
          <pc:sldMk cId="727176057" sldId="297"/>
        </pc:sldMkLst>
        <pc:spChg chg="mod">
          <ac:chgData name="Bess Dunlevy" userId="dd4b9a8537dbe9d0" providerId="LiveId" clId="{EAF4B506-36CA-4B84-9C57-C18E61FD2C9A}" dt="2024-08-24T21:50:16.542" v="72" actId="207"/>
          <ac:spMkLst>
            <pc:docMk/>
            <pc:sldMk cId="727176057" sldId="297"/>
            <ac:spMk id="123" creationId="{5F5596CA-DEC6-4E74-10DD-AE124BB3F1FB}"/>
          </ac:spMkLst>
        </pc:spChg>
      </pc:sldChg>
      <pc:sldChg chg="modSp add mod">
        <pc:chgData name="Bess Dunlevy" userId="dd4b9a8537dbe9d0" providerId="LiveId" clId="{EAF4B506-36CA-4B84-9C57-C18E61FD2C9A}" dt="2024-08-24T21:50:13.533" v="71" actId="207"/>
        <pc:sldMkLst>
          <pc:docMk/>
          <pc:sldMk cId="1480531466" sldId="298"/>
        </pc:sldMkLst>
        <pc:spChg chg="mod">
          <ac:chgData name="Bess Dunlevy" userId="dd4b9a8537dbe9d0" providerId="LiveId" clId="{EAF4B506-36CA-4B84-9C57-C18E61FD2C9A}" dt="2024-08-24T21:50:09.284" v="70" actId="20577"/>
          <ac:spMkLst>
            <pc:docMk/>
            <pc:sldMk cId="1480531466" sldId="298"/>
            <ac:spMk id="4" creationId="{7DD69619-3F9C-C510-EC44-A23DF1B26C00}"/>
          </ac:spMkLst>
        </pc:spChg>
        <pc:spChg chg="mod">
          <ac:chgData name="Bess Dunlevy" userId="dd4b9a8537dbe9d0" providerId="LiveId" clId="{EAF4B506-36CA-4B84-9C57-C18E61FD2C9A}" dt="2024-08-24T21:50:13.533" v="71" actId="207"/>
          <ac:spMkLst>
            <pc:docMk/>
            <pc:sldMk cId="1480531466" sldId="298"/>
            <ac:spMk id="123" creationId="{5F5596CA-DEC6-4E74-10DD-AE124BB3F1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488D3-55E8-4C9F-B140-094A5CF46267}" type="datetimeFigureOut">
              <a:rPr lang="en-US" smtClean="0"/>
              <a:t>8/26/24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D6DF3-8A12-4FEE-8156-D0C7464ABFC8}" type="slidenum">
              <a:rPr lang="en-US" smtClean="0"/>
              <a:t>‹#›</a:t>
            </a:fld>
            <a:endParaRPr lang="en-US"/>
          </a:p>
        </p:txBody>
      </p:sp>
    </p:spTree>
    <p:extLst>
      <p:ext uri="{BB962C8B-B14F-4D97-AF65-F5344CB8AC3E}">
        <p14:creationId xmlns:p14="http://schemas.microsoft.com/office/powerpoint/2010/main" val="401488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CC60-F4C2-0881-F275-482AA782F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EB05E-DF79-2BE9-BC53-8F27FA498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0E567-AB48-CD0F-CF28-745FEAC58A1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9EFAF0D-9022-0006-D725-28074B00B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1B7B-15C7-5464-D92D-5BA3BEC7293E}"/>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0902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B0C8-FFA1-A3FB-1C80-E6F0A675DD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DEB69-0600-BB1E-F4EB-E848C3D5D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9E97-411F-EF00-48A5-5464B5AA80D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17B71B2C-7CF2-84E6-AD7F-E30327FD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37D2-3828-B137-896B-0672F3B6F992}"/>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7135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984A5-2195-4B5F-2D08-0C8E204CC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6E191-BB78-C71A-5DCC-C8F35D44A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650A-300C-D49C-8322-3B1416EF8C2B}"/>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FEE91C45-F52E-F9AA-E442-B663CFEFE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956C7-952B-1179-9920-B84E887F85F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2506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91DB-5D17-3001-DD38-F0FF5D46D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DE830-F552-5C41-CEC2-93B3614BD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D772-A571-374D-00A4-3E8498C28F0E}"/>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AF947C6-1049-A8EF-5A1F-5CBE98265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029C6-26AF-BA59-8CD9-578642C1064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62752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038-D0DE-5884-5E52-51BABA20B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2AC25-1082-FBCA-1A59-300E68919D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CED88-D974-9BAD-EB9E-7DDCCD56BC8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8D9AF40E-FA8D-57F3-6A3A-1CBA28C76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69C76-0CA9-15DB-F70F-8BBDC0EA4573}"/>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4971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B5C7-BEA2-0DDB-9866-68F25FB80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C03F1-5C3E-94D4-C30E-CA67D1DE1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9D33A-00C0-020C-5E87-0653EFE7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D768F-7AF9-D72F-9C50-572E1F658265}"/>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4F93A074-37F6-E6B9-8C29-A27FD2D7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DA3F-0D7D-9995-BB88-3C9A8A3232F1}"/>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99244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3417-C732-D924-B302-13F8B4700C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4FFD-1C88-E43E-31F3-05E59106D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C5819-D1A8-E5D4-0B52-12C73DA9A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A87256-4EDD-5D49-3C09-C48271448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9E99E-7B1F-E684-8540-35DC8AF04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F0ECC-1074-A9B4-64C8-D47E6B53FD81}"/>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8" name="Footer Placeholder 7">
            <a:extLst>
              <a:ext uri="{FF2B5EF4-FFF2-40B4-BE49-F238E27FC236}">
                <a16:creationId xmlns:a16="http://schemas.microsoft.com/office/drawing/2014/main" id="{E0C67518-14E2-CE06-0747-833EB9E77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B478F-20BA-AA48-EFB5-4B8129B8A020}"/>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6775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219A-21C4-5352-890A-5FC037E5E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19790-7658-9547-5651-EC0045EC65C8}"/>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4" name="Footer Placeholder 3">
            <a:extLst>
              <a:ext uri="{FF2B5EF4-FFF2-40B4-BE49-F238E27FC236}">
                <a16:creationId xmlns:a16="http://schemas.microsoft.com/office/drawing/2014/main" id="{7E3098A1-DF7B-5FCD-D0B9-AEAA7BDF8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1EF0C-541F-7E27-C717-26151EEA2844}"/>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12112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49157-EEC0-EECE-F428-588E429C515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3" name="Footer Placeholder 2">
            <a:extLst>
              <a:ext uri="{FF2B5EF4-FFF2-40B4-BE49-F238E27FC236}">
                <a16:creationId xmlns:a16="http://schemas.microsoft.com/office/drawing/2014/main" id="{D3A28940-6B87-6D79-E3A1-2DA04D667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D91BA-7861-717B-39ED-ABFA1383B50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20161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8F73-A30B-87B6-1FD0-A57450291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C4050E-018F-BE30-48FB-B3F63D872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634ED-9995-5253-0F1C-0D1DF97BA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9EC4-CD41-D8C9-2DB9-1D19510FE4EC}"/>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0C06E200-51B4-A3DB-5740-0C5151757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B8A75-D33B-B098-D025-387483A1193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5030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37DF-0D0D-E99D-919E-8D5973072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24709-A9C2-158E-3794-EDDA6560F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6BEC-F114-90AC-ED5C-740BB82BB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358C4-E4A0-7671-6DBF-9C5B33C67FA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7CF4C53E-DF5C-2CE2-BD8D-2BA51FBF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5CC0A-2EDF-95D8-3671-344B4585686B}"/>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356985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E024-6215-7E76-C1AE-3A37993AC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7DCA9-544C-8CBE-5357-9BFF54563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331FC-44D6-6868-0504-975B49F94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CD17670A-773E-A58E-C3D5-D60CA015E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F04B7D-4D22-8403-D345-8C8F03E66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7C6A8-10BB-45D5-A7CD-854D6ECBB81C}" type="slidenum">
              <a:rPr lang="en-US" smtClean="0"/>
              <a:t>‹#›</a:t>
            </a:fld>
            <a:endParaRPr lang="en-US"/>
          </a:p>
        </p:txBody>
      </p:sp>
    </p:spTree>
    <p:extLst>
      <p:ext uri="{BB962C8B-B14F-4D97-AF65-F5344CB8AC3E}">
        <p14:creationId xmlns:p14="http://schemas.microsoft.com/office/powerpoint/2010/main" val="56226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49&amp;utm_source=template-powerpoint&amp;utm_medium=content&amp;utm_campaign=Sample+Lead+Time+Ladder+VSM-powerpoint-12149&amp;lpa=Sample+Lead+Time+Ladder+VSM+powerpoint+1214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C2E3-3906-7CBB-36ED-4D62AB98C325}"/>
              </a:ext>
            </a:extLst>
          </p:cNvPr>
          <p:cNvSpPr txBox="1"/>
          <p:nvPr/>
        </p:nvSpPr>
        <p:spPr>
          <a:xfrm>
            <a:off x="208379" y="262758"/>
            <a:ext cx="4104640"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Lead Time Ladder VSM Template Example</a:t>
            </a:r>
          </a:p>
        </p:txBody>
      </p:sp>
      <p:sp>
        <p:nvSpPr>
          <p:cNvPr id="3" name="TextBox 3">
            <a:extLst>
              <a:ext uri="{FF2B5EF4-FFF2-40B4-BE49-F238E27FC236}">
                <a16:creationId xmlns:a16="http://schemas.microsoft.com/office/drawing/2014/main" id="{B62D04F0-A926-7C35-C95D-84EF981454EE}"/>
              </a:ext>
            </a:extLst>
          </p:cNvPr>
          <p:cNvSpPr txBox="1"/>
          <p:nvPr/>
        </p:nvSpPr>
        <p:spPr>
          <a:xfrm>
            <a:off x="113161" y="1836519"/>
            <a:ext cx="11366897"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a:solidFill>
                  <a:schemeClr val="tx1">
                    <a:lumMod val="65000"/>
                    <a:lumOff val="35000"/>
                  </a:schemeClr>
                </a:solidFill>
                <a:latin typeface="Century Gothic" panose="020B0502020202020204" pitchFamily="34" charset="0"/>
              </a:rPr>
              <a:t>Use this map to illustrate and track lead times and cycle times across different stages to identify delays and areas for speed improvement.</a:t>
            </a:r>
          </a:p>
        </p:txBody>
      </p:sp>
      <p:pic>
        <p:nvPicPr>
          <p:cNvPr id="4" name="Picture 3" descr="A collection of icons with text&#10;&#10;Description automatically generated">
            <a:extLst>
              <a:ext uri="{FF2B5EF4-FFF2-40B4-BE49-F238E27FC236}">
                <a16:creationId xmlns:a16="http://schemas.microsoft.com/office/drawing/2014/main" id="{FD474F43-67B4-AC43-189A-FA45BCE8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210" y="2853074"/>
            <a:ext cx="2488222" cy="2251841"/>
          </a:xfrm>
          <a:prstGeom prst="rect">
            <a:avLst/>
          </a:prstGeom>
        </p:spPr>
      </p:pic>
      <p:pic>
        <p:nvPicPr>
          <p:cNvPr id="6" name="Picture 5">
            <a:extLst>
              <a:ext uri="{FF2B5EF4-FFF2-40B4-BE49-F238E27FC236}">
                <a16:creationId xmlns:a16="http://schemas.microsoft.com/office/drawing/2014/main" id="{ABD02A50-9820-3742-B0BA-11EA65E4F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484" y="2614289"/>
            <a:ext cx="7051832" cy="3957773"/>
          </a:xfrm>
          <a:prstGeom prst="rect">
            <a:avLst/>
          </a:prstGeom>
        </p:spPr>
      </p:pic>
      <p:sp>
        <p:nvSpPr>
          <p:cNvPr id="8" name="TextBox 7">
            <a:extLst>
              <a:ext uri="{FF2B5EF4-FFF2-40B4-BE49-F238E27FC236}">
                <a16:creationId xmlns:a16="http://schemas.microsoft.com/office/drawing/2014/main" id="{89E52BD2-7135-6725-BDE5-6D3F04A0D037}"/>
              </a:ext>
            </a:extLst>
          </p:cNvPr>
          <p:cNvSpPr txBox="1"/>
          <p:nvPr/>
        </p:nvSpPr>
        <p:spPr>
          <a:xfrm>
            <a:off x="7466907" y="5377871"/>
            <a:ext cx="4520381" cy="954107"/>
          </a:xfrm>
          <a:prstGeom prst="rect">
            <a:avLst/>
          </a:prstGeom>
          <a:noFill/>
        </p:spPr>
        <p:txBody>
          <a:bodyPr wrap="square">
            <a:spAutoFit/>
          </a:bodyPr>
          <a:lstStyle/>
          <a:p>
            <a:r>
              <a:rPr lang="en-US" sz="1400" dirty="0">
                <a:solidFill>
                  <a:schemeClr val="tx1">
                    <a:lumMod val="65000"/>
                    <a:lumOff val="35000"/>
                  </a:schemeClr>
                </a:solidFill>
                <a:latin typeface="Century Gothic" panose="020B0502020202020204" pitchFamily="34" charset="0"/>
              </a:rPr>
              <a:t>For descriptions,</a:t>
            </a:r>
            <a:r>
              <a:rPr lang="en-US" sz="1400" baseline="0" dirty="0">
                <a:solidFill>
                  <a:schemeClr val="tx1">
                    <a:lumMod val="65000"/>
                    <a:lumOff val="35000"/>
                  </a:schemeClr>
                </a:solidFill>
                <a:latin typeface="Century Gothic" panose="020B0502020202020204" pitchFamily="34" charset="0"/>
              </a:rPr>
              <a:t> see</a:t>
            </a:r>
            <a:r>
              <a:rPr lang="en-US" sz="1400" dirty="0">
                <a:solidFill>
                  <a:schemeClr val="tx1">
                    <a:lumMod val="65000"/>
                    <a:lumOff val="35000"/>
                  </a:schemeClr>
                </a:solidFill>
                <a:latin typeface="Century Gothic" panose="020B0502020202020204" pitchFamily="34" charset="0"/>
              </a:rPr>
              <a:t> </a:t>
            </a:r>
            <a:r>
              <a:rPr lang="en-US" sz="1400" b="1" dirty="0">
                <a:solidFill>
                  <a:schemeClr val="tx1">
                    <a:lumMod val="65000"/>
                    <a:lumOff val="35000"/>
                  </a:schemeClr>
                </a:solidFill>
                <a:latin typeface="Century Gothic" panose="020B0502020202020204" pitchFamily="34" charset="0"/>
              </a:rPr>
              <a:t>VSM Icons Legend </a:t>
            </a:r>
            <a:r>
              <a:rPr lang="en-US" sz="1400" b="0" dirty="0">
                <a:solidFill>
                  <a:schemeClr val="tx1">
                    <a:lumMod val="65000"/>
                    <a:lumOff val="35000"/>
                  </a:schemeClr>
                </a:solidFill>
                <a:latin typeface="Century Gothic" panose="020B0502020202020204" pitchFamily="34" charset="0"/>
              </a:rPr>
              <a:t>on Slide 5</a:t>
            </a:r>
            <a:r>
              <a:rPr lang="en-US" sz="1400" dirty="0">
                <a:solidFill>
                  <a:schemeClr val="tx1">
                    <a:lumMod val="65000"/>
                    <a:lumOff val="35000"/>
                  </a:schemeClr>
                </a:solidFill>
                <a:latin typeface="Century Gothic" panose="020B0502020202020204" pitchFamily="34" charset="0"/>
              </a:rPr>
              <a:t>.</a:t>
            </a:r>
          </a:p>
          <a:p>
            <a:endParaRPr lang="en-US" sz="1400" baseline="0" dirty="0">
              <a:solidFill>
                <a:schemeClr val="tx1">
                  <a:lumMod val="65000"/>
                  <a:lumOff val="35000"/>
                </a:schemeClr>
              </a:solidFill>
              <a:latin typeface="Century Gothic" panose="020B0502020202020204" pitchFamily="34" charset="0"/>
            </a:endParaRPr>
          </a:p>
          <a:p>
            <a:r>
              <a:rPr lang="en-US" sz="1400" baseline="0" dirty="0">
                <a:solidFill>
                  <a:schemeClr val="tx1">
                    <a:lumMod val="65000"/>
                    <a:lumOff val="35000"/>
                  </a:schemeClr>
                </a:solidFill>
                <a:latin typeface="Century Gothic" panose="020B0502020202020204" pitchFamily="34" charset="0"/>
              </a:rPr>
              <a:t>To create your own VSM, copy and paste icons from the </a:t>
            </a:r>
            <a:r>
              <a:rPr lang="en-US" sz="1400" b="1" baseline="0" dirty="0">
                <a:solidFill>
                  <a:schemeClr val="tx1">
                    <a:lumMod val="65000"/>
                    <a:lumOff val="35000"/>
                  </a:schemeClr>
                </a:solidFill>
                <a:latin typeface="Century Gothic" panose="020B0502020202020204" pitchFamily="34" charset="0"/>
              </a:rPr>
              <a:t>VSM Icons </a:t>
            </a:r>
            <a:r>
              <a:rPr lang="en-US" sz="1400" b="0" dirty="0">
                <a:solidFill>
                  <a:schemeClr val="tx1">
                    <a:lumMod val="65000"/>
                    <a:lumOff val="35000"/>
                  </a:schemeClr>
                </a:solidFill>
                <a:latin typeface="Century Gothic" panose="020B0502020202020204" pitchFamily="34" charset="0"/>
              </a:rPr>
              <a:t>on Slide 6</a:t>
            </a:r>
            <a:r>
              <a:rPr lang="en-US" sz="1400" baseline="0" dirty="0">
                <a:solidFill>
                  <a:schemeClr val="tx1">
                    <a:lumMod val="65000"/>
                    <a:lumOff val="35000"/>
                  </a:schemeClr>
                </a:solidFill>
                <a:latin typeface="Century Gothic" panose="020B0502020202020204" pitchFamily="34" charset="0"/>
              </a:rPr>
              <a:t>.</a:t>
            </a:r>
          </a:p>
        </p:txBody>
      </p:sp>
      <p:sp>
        <p:nvSpPr>
          <p:cNvPr id="9" name="Rectangle 8">
            <a:extLst>
              <a:ext uri="{FF2B5EF4-FFF2-40B4-BE49-F238E27FC236}">
                <a16:creationId xmlns:a16="http://schemas.microsoft.com/office/drawing/2014/main" id="{4F1876EE-51DA-2F36-A917-B9F76FCE3EE2}"/>
              </a:ext>
            </a:extLst>
          </p:cNvPr>
          <p:cNvSpPr/>
          <p:nvPr/>
        </p:nvSpPr>
        <p:spPr>
          <a:xfrm>
            <a:off x="7316274" y="2580118"/>
            <a:ext cx="4821649" cy="3957773"/>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extLst>
              <a:ext uri="{FF2B5EF4-FFF2-40B4-BE49-F238E27FC236}">
                <a16:creationId xmlns:a16="http://schemas.microsoft.com/office/drawing/2014/main" id="{69358EEC-2840-750F-8CC5-8E17738127CF}"/>
              </a:ext>
            </a:extLst>
          </p:cNvPr>
          <p:cNvPicPr>
            <a:picLocks noChangeAspect="1"/>
          </p:cNvPicPr>
          <p:nvPr/>
        </p:nvPicPr>
        <p:blipFill>
          <a:blip r:embed="rId5"/>
          <a:srcRect/>
          <a:stretch/>
        </p:blipFill>
        <p:spPr>
          <a:xfrm>
            <a:off x="8297056" y="402286"/>
            <a:ext cx="3594497" cy="714928"/>
          </a:xfrm>
          <a:prstGeom prst="rect">
            <a:avLst/>
          </a:prstGeom>
        </p:spPr>
      </p:pic>
    </p:spTree>
    <p:extLst>
      <p:ext uri="{BB962C8B-B14F-4D97-AF65-F5344CB8AC3E}">
        <p14:creationId xmlns:p14="http://schemas.microsoft.com/office/powerpoint/2010/main" val="30278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158">
            <a:extLst>
              <a:ext uri="{FF2B5EF4-FFF2-40B4-BE49-F238E27FC236}">
                <a16:creationId xmlns:a16="http://schemas.microsoft.com/office/drawing/2014/main" id="{C8633DC2-3B21-DBC3-A9C1-AD60F74DC2BB}"/>
              </a:ext>
            </a:extLst>
          </p:cNvPr>
          <p:cNvSpPr/>
          <p:nvPr/>
        </p:nvSpPr>
        <p:spPr>
          <a:xfrm>
            <a:off x="0" y="0"/>
            <a:ext cx="12192000" cy="6858000"/>
          </a:xfrm>
          <a:prstGeom prst="rect">
            <a:avLst/>
          </a:prstGeom>
          <a:solidFill>
            <a:srgbClr val="E6F5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BBA2A31-1FFF-4BD9-9932-AD7286C94D43}"/>
              </a:ext>
            </a:extLst>
          </p:cNvPr>
          <p:cNvSpPr/>
          <p:nvPr/>
        </p:nvSpPr>
        <p:spPr>
          <a:xfrm>
            <a:off x="5610225" y="346982"/>
            <a:ext cx="2895600" cy="35242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PRODUCTION</a:t>
            </a:r>
            <a:r>
              <a:rPr lang="en-US" sz="1200" baseline="0" dirty="0">
                <a:solidFill>
                  <a:schemeClr val="tx1">
                    <a:lumMod val="65000"/>
                    <a:lumOff val="35000"/>
                  </a:schemeClr>
                </a:solidFill>
                <a:latin typeface="Century Gothic" panose="020B0502020202020204" pitchFamily="34" charset="0"/>
              </a:rPr>
              <a:t> CONTROL</a:t>
            </a:r>
            <a:endParaRPr lang="en-US" sz="1200" dirty="0">
              <a:solidFill>
                <a:schemeClr val="tx1">
                  <a:lumMod val="65000"/>
                  <a:lumOff val="35000"/>
                </a:schemeClr>
              </a:solidFill>
              <a:latin typeface="Century Gothic" panose="020B0502020202020204" pitchFamily="34" charset="0"/>
            </a:endParaRPr>
          </a:p>
        </p:txBody>
      </p:sp>
      <p:sp>
        <p:nvSpPr>
          <p:cNvPr id="5" name="TextBox 5">
            <a:extLst>
              <a:ext uri="{FF2B5EF4-FFF2-40B4-BE49-F238E27FC236}">
                <a16:creationId xmlns:a16="http://schemas.microsoft.com/office/drawing/2014/main" id="{6C9B566D-870F-4545-9CAC-CD171C203CD8}"/>
              </a:ext>
            </a:extLst>
          </p:cNvPr>
          <p:cNvSpPr txBox="1"/>
          <p:nvPr/>
        </p:nvSpPr>
        <p:spPr>
          <a:xfrm>
            <a:off x="8318615" y="1125657"/>
            <a:ext cx="1011199"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Market</a:t>
            </a:r>
            <a:r>
              <a:rPr lang="en-US" sz="1400" baseline="0" dirty="0">
                <a:latin typeface="Century Gothic" panose="020B0502020202020204" pitchFamily="34" charset="0"/>
              </a:rPr>
              <a:t> Forecast</a:t>
            </a:r>
            <a:endParaRPr lang="en-US" sz="1400" dirty="0">
              <a:latin typeface="Century Gothic" panose="020B0502020202020204" pitchFamily="34" charset="0"/>
            </a:endParaRPr>
          </a:p>
        </p:txBody>
      </p:sp>
      <p:sp>
        <p:nvSpPr>
          <p:cNvPr id="7" name="TextBox 6">
            <a:extLst>
              <a:ext uri="{FF2B5EF4-FFF2-40B4-BE49-F238E27FC236}">
                <a16:creationId xmlns:a16="http://schemas.microsoft.com/office/drawing/2014/main" id="{6827DFBB-A6A7-4192-82CD-55F8DBDECB50}"/>
              </a:ext>
            </a:extLst>
          </p:cNvPr>
          <p:cNvSpPr txBox="1"/>
          <p:nvPr/>
        </p:nvSpPr>
        <p:spPr>
          <a:xfrm>
            <a:off x="3224041" y="477005"/>
            <a:ext cx="19335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Monthly Forecast</a:t>
            </a:r>
          </a:p>
        </p:txBody>
      </p:sp>
      <p:sp>
        <p:nvSpPr>
          <p:cNvPr id="8" name="TextBox 7">
            <a:extLst>
              <a:ext uri="{FF2B5EF4-FFF2-40B4-BE49-F238E27FC236}">
                <a16:creationId xmlns:a16="http://schemas.microsoft.com/office/drawing/2014/main" id="{39B6BB60-FD9D-4FC7-98AB-18B50DE02974}"/>
              </a:ext>
            </a:extLst>
          </p:cNvPr>
          <p:cNvSpPr txBox="1"/>
          <p:nvPr/>
        </p:nvSpPr>
        <p:spPr>
          <a:xfrm>
            <a:off x="590550" y="1994807"/>
            <a:ext cx="160972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Weekly</a:t>
            </a:r>
          </a:p>
        </p:txBody>
      </p:sp>
      <p:cxnSp>
        <p:nvCxnSpPr>
          <p:cNvPr id="9" name="Straight Arrow Connector 8">
            <a:extLst>
              <a:ext uri="{FF2B5EF4-FFF2-40B4-BE49-F238E27FC236}">
                <a16:creationId xmlns:a16="http://schemas.microsoft.com/office/drawing/2014/main" id="{154E3BAF-60C6-469A-BA86-C376E228F7C9}"/>
              </a:ext>
            </a:extLst>
          </p:cNvPr>
          <p:cNvCxnSpPr/>
          <p:nvPr/>
        </p:nvCxnSpPr>
        <p:spPr>
          <a:xfrm>
            <a:off x="7886700" y="2271032"/>
            <a:ext cx="981075" cy="18002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B9B18A6B-3D5E-480C-A5A3-725E06D608F4}"/>
              </a:ext>
            </a:extLst>
          </p:cNvPr>
          <p:cNvSpPr/>
          <p:nvPr/>
        </p:nvSpPr>
        <p:spPr>
          <a:xfrm>
            <a:off x="8353425" y="4242707"/>
            <a:ext cx="161925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INSPECTION</a:t>
            </a:r>
          </a:p>
        </p:txBody>
      </p:sp>
      <p:sp>
        <p:nvSpPr>
          <p:cNvPr id="11" name="TextBox 10">
            <a:extLst>
              <a:ext uri="{FF2B5EF4-FFF2-40B4-BE49-F238E27FC236}">
                <a16:creationId xmlns:a16="http://schemas.microsoft.com/office/drawing/2014/main" id="{31AC72CF-0690-4051-8CB7-A7C0F3DC806E}"/>
              </a:ext>
            </a:extLst>
          </p:cNvPr>
          <p:cNvSpPr txBox="1"/>
          <p:nvPr/>
        </p:nvSpPr>
        <p:spPr>
          <a:xfrm>
            <a:off x="247650" y="5871482"/>
            <a:ext cx="1276350" cy="219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1" u="none">
                <a:solidFill>
                  <a:schemeClr val="accent5">
                    <a:lumMod val="75000"/>
                  </a:schemeClr>
                </a:solidFill>
                <a:latin typeface="Century Gothic" panose="020B0502020202020204" pitchFamily="34" charset="0"/>
              </a:rPr>
              <a:t>1-2 days</a:t>
            </a:r>
          </a:p>
        </p:txBody>
      </p:sp>
      <p:cxnSp>
        <p:nvCxnSpPr>
          <p:cNvPr id="12" name="Straight Connector 11">
            <a:extLst>
              <a:ext uri="{FF2B5EF4-FFF2-40B4-BE49-F238E27FC236}">
                <a16:creationId xmlns:a16="http://schemas.microsoft.com/office/drawing/2014/main" id="{3BAF9407-6905-47D2-AEF4-20556B704E88}"/>
              </a:ext>
            </a:extLst>
          </p:cNvPr>
          <p:cNvCxnSpPr/>
          <p:nvPr/>
        </p:nvCxnSpPr>
        <p:spPr>
          <a:xfrm>
            <a:off x="3781425" y="6195332"/>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11D1E30-C58A-49D5-B5C2-26DAB9515A5F}"/>
              </a:ext>
            </a:extLst>
          </p:cNvPr>
          <p:cNvCxnSpPr/>
          <p:nvPr/>
        </p:nvCxnSpPr>
        <p:spPr>
          <a:xfrm flipV="1">
            <a:off x="3781425" y="6690632"/>
            <a:ext cx="1695450"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FCEFB60-A66C-4483-9E43-8828BB691D4B}"/>
              </a:ext>
            </a:extLst>
          </p:cNvPr>
          <p:cNvSpPr txBox="1"/>
          <p:nvPr/>
        </p:nvSpPr>
        <p:spPr>
          <a:xfrm>
            <a:off x="3790950" y="6404882"/>
            <a:ext cx="167640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10 minutes</a:t>
            </a:r>
          </a:p>
        </p:txBody>
      </p:sp>
      <p:cxnSp>
        <p:nvCxnSpPr>
          <p:cNvPr id="15" name="Straight Connector 14">
            <a:extLst>
              <a:ext uri="{FF2B5EF4-FFF2-40B4-BE49-F238E27FC236}">
                <a16:creationId xmlns:a16="http://schemas.microsoft.com/office/drawing/2014/main" id="{08B606C6-0B3E-4596-B906-F1E2D0114A1E}"/>
              </a:ext>
            </a:extLst>
          </p:cNvPr>
          <p:cNvCxnSpPr/>
          <p:nvPr/>
        </p:nvCxnSpPr>
        <p:spPr>
          <a:xfrm>
            <a:off x="5486400" y="6157232"/>
            <a:ext cx="0" cy="5429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2B9905C-4DA9-487F-85C1-9AA35F614BDB}"/>
              </a:ext>
            </a:extLst>
          </p:cNvPr>
          <p:cNvSpPr txBox="1"/>
          <p:nvPr/>
        </p:nvSpPr>
        <p:spPr>
          <a:xfrm>
            <a:off x="5448300" y="5833382"/>
            <a:ext cx="5715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1" u="none">
                <a:solidFill>
                  <a:schemeClr val="accent5">
                    <a:lumMod val="75000"/>
                  </a:schemeClr>
                </a:solidFill>
                <a:latin typeface="Century Gothic" panose="020B0502020202020204" pitchFamily="34" charset="0"/>
              </a:rPr>
              <a:t>2 days</a:t>
            </a:r>
          </a:p>
        </p:txBody>
      </p:sp>
      <p:sp>
        <p:nvSpPr>
          <p:cNvPr id="17" name="Rectangle 16">
            <a:extLst>
              <a:ext uri="{FF2B5EF4-FFF2-40B4-BE49-F238E27FC236}">
                <a16:creationId xmlns:a16="http://schemas.microsoft.com/office/drawing/2014/main" id="{3449B2DC-7DFB-45AE-B0B3-6B48A432C840}"/>
              </a:ext>
            </a:extLst>
          </p:cNvPr>
          <p:cNvSpPr/>
          <p:nvPr/>
        </p:nvSpPr>
        <p:spPr>
          <a:xfrm>
            <a:off x="5610225" y="737507"/>
            <a:ext cx="2895600" cy="2571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Data</a:t>
            </a:r>
          </a:p>
        </p:txBody>
      </p:sp>
      <p:grpSp>
        <p:nvGrpSpPr>
          <p:cNvPr id="18" name="Group 17">
            <a:extLst>
              <a:ext uri="{FF2B5EF4-FFF2-40B4-BE49-F238E27FC236}">
                <a16:creationId xmlns:a16="http://schemas.microsoft.com/office/drawing/2014/main" id="{CDFB4055-41C6-7590-CA10-75757D808B35}"/>
              </a:ext>
            </a:extLst>
          </p:cNvPr>
          <p:cNvGrpSpPr/>
          <p:nvPr/>
        </p:nvGrpSpPr>
        <p:grpSpPr>
          <a:xfrm>
            <a:off x="11332032" y="2442027"/>
            <a:ext cx="649287" cy="317500"/>
            <a:chOff x="0" y="0"/>
            <a:chExt cx="649890" cy="318135"/>
          </a:xfrm>
        </p:grpSpPr>
        <p:sp>
          <p:nvSpPr>
            <p:cNvPr id="19" name="Freeform: Shape 18">
              <a:extLst>
                <a:ext uri="{FF2B5EF4-FFF2-40B4-BE49-F238E27FC236}">
                  <a16:creationId xmlns:a16="http://schemas.microsoft.com/office/drawing/2014/main" id="{455D5212-2CE1-1592-1850-2BD94EA87805}"/>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9258220A-E4F3-0D60-6FB8-C59485EDC033}"/>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FA11F270-F4D6-DF50-F6FF-CBC3A4C65B65}"/>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2" name="Freeform: Shape 21">
              <a:extLst>
                <a:ext uri="{FF2B5EF4-FFF2-40B4-BE49-F238E27FC236}">
                  <a16:creationId xmlns:a16="http://schemas.microsoft.com/office/drawing/2014/main" id="{AD11A6C3-6E7D-89ED-2680-3FFDE9041E91}"/>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cxnSp>
        <p:nvCxnSpPr>
          <p:cNvPr id="23" name="Straight Arrow Connector 22">
            <a:extLst>
              <a:ext uri="{FF2B5EF4-FFF2-40B4-BE49-F238E27FC236}">
                <a16:creationId xmlns:a16="http://schemas.microsoft.com/office/drawing/2014/main" id="{0913EBA1-5AC0-4F36-8D24-E306611754A9}"/>
              </a:ext>
            </a:extLst>
          </p:cNvPr>
          <p:cNvCxnSpPr/>
          <p:nvPr/>
        </p:nvCxnSpPr>
        <p:spPr>
          <a:xfrm flipH="1">
            <a:off x="5172075" y="2251982"/>
            <a:ext cx="1171575" cy="18764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3191E1A8-BBA0-42B5-A479-C2FDDB54ED88}"/>
              </a:ext>
            </a:extLst>
          </p:cNvPr>
          <p:cNvSpPr/>
          <p:nvPr/>
        </p:nvSpPr>
        <p:spPr>
          <a:xfrm>
            <a:off x="6115050" y="4242707"/>
            <a:ext cx="154305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ASSEMBLY</a:t>
            </a:r>
          </a:p>
        </p:txBody>
      </p:sp>
      <p:sp>
        <p:nvSpPr>
          <p:cNvPr id="25" name="Rectangle 24">
            <a:extLst>
              <a:ext uri="{FF2B5EF4-FFF2-40B4-BE49-F238E27FC236}">
                <a16:creationId xmlns:a16="http://schemas.microsoft.com/office/drawing/2014/main" id="{E9F2FA93-1E2B-4EAB-B7F7-8292AD5A325B}"/>
              </a:ext>
            </a:extLst>
          </p:cNvPr>
          <p:cNvSpPr/>
          <p:nvPr/>
        </p:nvSpPr>
        <p:spPr>
          <a:xfrm>
            <a:off x="3838575" y="4690382"/>
            <a:ext cx="1600200" cy="13906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100">
                <a:solidFill>
                  <a:schemeClr val="tx1">
                    <a:lumMod val="65000"/>
                    <a:lumOff val="35000"/>
                  </a:schemeClr>
                </a:solidFill>
                <a:effectLst/>
                <a:latin typeface="Century Gothic" panose="020B0502020202020204" pitchFamily="34" charset="0"/>
                <a:ea typeface="+mn-ea"/>
                <a:cs typeface="+mn-cs"/>
              </a:rPr>
              <a:t>3 people</a:t>
            </a:r>
            <a:endParaRPr lang="en-US" sz="1200">
              <a:solidFill>
                <a:schemeClr val="tx1">
                  <a:lumMod val="65000"/>
                  <a:lumOff val="35000"/>
                </a:schemeClr>
              </a:solidFill>
              <a:effectLst/>
              <a:latin typeface="Century Gothic" panose="020B0502020202020204" pitchFamily="34" charset="0"/>
            </a:endParaRPr>
          </a:p>
          <a:p>
            <a:r>
              <a:rPr lang="en-US" sz="800">
                <a:solidFill>
                  <a:schemeClr val="tx1">
                    <a:lumMod val="65000"/>
                    <a:lumOff val="35000"/>
                  </a:schemeClr>
                </a:solidFill>
                <a:effectLst/>
                <a:latin typeface="Century Gothic" panose="020B0502020202020204" pitchFamily="34" charset="0"/>
                <a:ea typeface="+mn-ea"/>
                <a:cs typeface="+mn-cs"/>
              </a:rPr>
              <a:t>Lead</a:t>
            </a:r>
            <a:r>
              <a:rPr lang="en-US" sz="800" baseline="0">
                <a:solidFill>
                  <a:schemeClr val="tx1">
                    <a:lumMod val="65000"/>
                    <a:lumOff val="35000"/>
                  </a:schemeClr>
                </a:solidFill>
                <a:effectLst/>
                <a:latin typeface="Century Gothic" panose="020B0502020202020204" pitchFamily="34" charset="0"/>
                <a:ea typeface="+mn-ea"/>
                <a:cs typeface="+mn-cs"/>
              </a:rPr>
              <a:t> Time (LT) 4 hours</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Production Time (PT) 10 mins.</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Batch: 0</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Uptime: 0%</a:t>
            </a:r>
            <a:endParaRPr lang="en-US" sz="800">
              <a:solidFill>
                <a:schemeClr val="tx1">
                  <a:lumMod val="65000"/>
                  <a:lumOff val="35000"/>
                </a:schemeClr>
              </a:solidFill>
              <a:effectLst/>
              <a:latin typeface="Century Gothic" panose="020B0502020202020204" pitchFamily="34" charset="0"/>
            </a:endParaRPr>
          </a:p>
        </p:txBody>
      </p:sp>
      <p:sp>
        <p:nvSpPr>
          <p:cNvPr id="26" name="Rectangle 25">
            <a:extLst>
              <a:ext uri="{FF2B5EF4-FFF2-40B4-BE49-F238E27FC236}">
                <a16:creationId xmlns:a16="http://schemas.microsoft.com/office/drawing/2014/main" id="{7A1E4A84-9CE1-4191-B45A-04547FDAFCC8}"/>
              </a:ext>
            </a:extLst>
          </p:cNvPr>
          <p:cNvSpPr/>
          <p:nvPr/>
        </p:nvSpPr>
        <p:spPr>
          <a:xfrm>
            <a:off x="3829050" y="4242707"/>
            <a:ext cx="16002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BRANDING</a:t>
            </a:r>
          </a:p>
        </p:txBody>
      </p:sp>
      <p:cxnSp>
        <p:nvCxnSpPr>
          <p:cNvPr id="27" name="Straight Arrow Connector 26">
            <a:extLst>
              <a:ext uri="{FF2B5EF4-FFF2-40B4-BE49-F238E27FC236}">
                <a16:creationId xmlns:a16="http://schemas.microsoft.com/office/drawing/2014/main" id="{29E85F7C-5CB5-4818-A1E1-3060D8EB5824}"/>
              </a:ext>
            </a:extLst>
          </p:cNvPr>
          <p:cNvCxnSpPr/>
          <p:nvPr/>
        </p:nvCxnSpPr>
        <p:spPr>
          <a:xfrm flipH="1">
            <a:off x="2952750" y="2166257"/>
            <a:ext cx="3200400" cy="204787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52D9779-CF75-44D8-9DC6-D2D9D0E03297}"/>
              </a:ext>
            </a:extLst>
          </p:cNvPr>
          <p:cNvSpPr txBox="1"/>
          <p:nvPr/>
        </p:nvSpPr>
        <p:spPr>
          <a:xfrm>
            <a:off x="5924550" y="1832882"/>
            <a:ext cx="2571750" cy="495300"/>
          </a:xfrm>
          <a:prstGeom prst="rect">
            <a:avLst/>
          </a:prstGeom>
          <a:solidFill>
            <a:srgbClr val="E6F5B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a:solidFill>
                  <a:schemeClr val="tx1">
                    <a:lumMod val="65000"/>
                    <a:lumOff val="35000"/>
                  </a:schemeClr>
                </a:solidFill>
                <a:latin typeface="Century Gothic" panose="020B0502020202020204" pitchFamily="34" charset="0"/>
              </a:rPr>
              <a:t>PRODUCTION SUPERVISOR</a:t>
            </a:r>
          </a:p>
        </p:txBody>
      </p:sp>
      <p:sp>
        <p:nvSpPr>
          <p:cNvPr id="29" name="Freeform: Shape 28">
            <a:extLst>
              <a:ext uri="{FF2B5EF4-FFF2-40B4-BE49-F238E27FC236}">
                <a16:creationId xmlns:a16="http://schemas.microsoft.com/office/drawing/2014/main" id="{7F936C66-482E-4A6E-9C62-FDE6D707C91D}"/>
              </a:ext>
            </a:extLst>
          </p:cNvPr>
          <p:cNvSpPr/>
          <p:nvPr/>
        </p:nvSpPr>
        <p:spPr>
          <a:xfrm>
            <a:off x="3368675" y="5119007"/>
            <a:ext cx="355600" cy="295275"/>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0" name="TextBox 29">
            <a:extLst>
              <a:ext uri="{FF2B5EF4-FFF2-40B4-BE49-F238E27FC236}">
                <a16:creationId xmlns:a16="http://schemas.microsoft.com/office/drawing/2014/main" id="{DFF5C58C-2F78-4BDC-A645-983750074E08}"/>
              </a:ext>
            </a:extLst>
          </p:cNvPr>
          <p:cNvSpPr txBox="1"/>
          <p:nvPr/>
        </p:nvSpPr>
        <p:spPr>
          <a:xfrm>
            <a:off x="504825" y="5366657"/>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500</a:t>
            </a:r>
          </a:p>
        </p:txBody>
      </p:sp>
      <p:sp>
        <p:nvSpPr>
          <p:cNvPr id="31" name="Freeform: Shape 30">
            <a:extLst>
              <a:ext uri="{FF2B5EF4-FFF2-40B4-BE49-F238E27FC236}">
                <a16:creationId xmlns:a16="http://schemas.microsoft.com/office/drawing/2014/main" id="{E5280B37-21B9-4C0C-8085-A662905CF685}"/>
              </a:ext>
            </a:extLst>
          </p:cNvPr>
          <p:cNvSpPr/>
          <p:nvPr/>
        </p:nvSpPr>
        <p:spPr>
          <a:xfrm>
            <a:off x="9451290" y="80282"/>
            <a:ext cx="12763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2" name="TextBox 31">
            <a:extLst>
              <a:ext uri="{FF2B5EF4-FFF2-40B4-BE49-F238E27FC236}">
                <a16:creationId xmlns:a16="http://schemas.microsoft.com/office/drawing/2014/main" id="{EDCFC95E-5873-468E-86D0-C1C22E26E45F}"/>
              </a:ext>
            </a:extLst>
          </p:cNvPr>
          <p:cNvSpPr txBox="1"/>
          <p:nvPr/>
        </p:nvSpPr>
        <p:spPr>
          <a:xfrm>
            <a:off x="9432240" y="670832"/>
            <a:ext cx="13335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Customer</a:t>
            </a:r>
            <a:r>
              <a:rPr lang="en-US" sz="1400" baseline="0" dirty="0">
                <a:solidFill>
                  <a:schemeClr val="bg1"/>
                </a:solidFill>
                <a:latin typeface="Century Gothic" panose="020B0502020202020204" pitchFamily="34" charset="0"/>
              </a:rPr>
              <a:t> 1</a:t>
            </a:r>
            <a:endParaRPr lang="en-US" sz="1400" dirty="0">
              <a:solidFill>
                <a:schemeClr val="bg1"/>
              </a:solidFill>
              <a:latin typeface="Century Gothic" panose="020B0502020202020204" pitchFamily="34" charset="0"/>
            </a:endParaRPr>
          </a:p>
        </p:txBody>
      </p:sp>
      <p:grpSp>
        <p:nvGrpSpPr>
          <p:cNvPr id="33" name="Group 32">
            <a:extLst>
              <a:ext uri="{FF2B5EF4-FFF2-40B4-BE49-F238E27FC236}">
                <a16:creationId xmlns:a16="http://schemas.microsoft.com/office/drawing/2014/main" id="{C94A6CED-4222-A6AE-738A-84A112C5AFF9}"/>
              </a:ext>
            </a:extLst>
          </p:cNvPr>
          <p:cNvGrpSpPr/>
          <p:nvPr/>
        </p:nvGrpSpPr>
        <p:grpSpPr>
          <a:xfrm>
            <a:off x="577115" y="2725011"/>
            <a:ext cx="649287" cy="317500"/>
            <a:chOff x="0" y="0"/>
            <a:chExt cx="649890" cy="318135"/>
          </a:xfrm>
        </p:grpSpPr>
        <p:sp>
          <p:nvSpPr>
            <p:cNvPr id="34" name="Freeform: Shape 33">
              <a:extLst>
                <a:ext uri="{FF2B5EF4-FFF2-40B4-BE49-F238E27FC236}">
                  <a16:creationId xmlns:a16="http://schemas.microsoft.com/office/drawing/2014/main" id="{6A5E8A9C-C284-7378-69A6-5C0D94E5153C}"/>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 name="Freeform: Shape 34">
              <a:extLst>
                <a:ext uri="{FF2B5EF4-FFF2-40B4-BE49-F238E27FC236}">
                  <a16:creationId xmlns:a16="http://schemas.microsoft.com/office/drawing/2014/main" id="{00B89A96-D1C3-0999-A7FB-8DD6700F9441}"/>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6" name="Freeform: Shape 35">
              <a:extLst>
                <a:ext uri="{FF2B5EF4-FFF2-40B4-BE49-F238E27FC236}">
                  <a16:creationId xmlns:a16="http://schemas.microsoft.com/office/drawing/2014/main" id="{B05C81D1-6382-5DFC-5553-06361E54E353}"/>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7" name="Freeform: Shape 36">
              <a:extLst>
                <a:ext uri="{FF2B5EF4-FFF2-40B4-BE49-F238E27FC236}">
                  <a16:creationId xmlns:a16="http://schemas.microsoft.com/office/drawing/2014/main" id="{C0B8B976-7C48-4380-2824-8FA92E70FB22}"/>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38" name="TextBox 37">
            <a:extLst>
              <a:ext uri="{FF2B5EF4-FFF2-40B4-BE49-F238E27FC236}">
                <a16:creationId xmlns:a16="http://schemas.microsoft.com/office/drawing/2014/main" id="{244B8064-BB79-4DDE-B25C-E93A90C48EAB}"/>
              </a:ext>
            </a:extLst>
          </p:cNvPr>
          <p:cNvSpPr txBox="1"/>
          <p:nvPr/>
        </p:nvSpPr>
        <p:spPr>
          <a:xfrm>
            <a:off x="10029129" y="1732723"/>
            <a:ext cx="1609725" cy="3857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sp>
        <p:nvSpPr>
          <p:cNvPr id="39" name="Freeform: Shape 38">
            <a:extLst>
              <a:ext uri="{FF2B5EF4-FFF2-40B4-BE49-F238E27FC236}">
                <a16:creationId xmlns:a16="http://schemas.microsoft.com/office/drawing/2014/main" id="{BCFBEB72-4A79-41C4-ADB7-747884BDEDF1}"/>
              </a:ext>
            </a:extLst>
          </p:cNvPr>
          <p:cNvSpPr/>
          <p:nvPr/>
        </p:nvSpPr>
        <p:spPr>
          <a:xfrm>
            <a:off x="10860990" y="80282"/>
            <a:ext cx="12763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0" name="TextBox 39">
            <a:extLst>
              <a:ext uri="{FF2B5EF4-FFF2-40B4-BE49-F238E27FC236}">
                <a16:creationId xmlns:a16="http://schemas.microsoft.com/office/drawing/2014/main" id="{030511D5-BC9A-4C90-88B1-A4FAC6E4A59E}"/>
              </a:ext>
            </a:extLst>
          </p:cNvPr>
          <p:cNvSpPr txBox="1"/>
          <p:nvPr/>
        </p:nvSpPr>
        <p:spPr>
          <a:xfrm>
            <a:off x="10841940" y="670832"/>
            <a:ext cx="13335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Customer</a:t>
            </a:r>
            <a:r>
              <a:rPr lang="en-US" sz="1400" baseline="0" dirty="0">
                <a:solidFill>
                  <a:schemeClr val="bg1"/>
                </a:solidFill>
                <a:latin typeface="Century Gothic" panose="020B0502020202020204" pitchFamily="34" charset="0"/>
              </a:rPr>
              <a:t> 2</a:t>
            </a:r>
            <a:endParaRPr lang="en-US" sz="1400" dirty="0">
              <a:solidFill>
                <a:schemeClr val="bg1"/>
              </a:solidFill>
              <a:latin typeface="Century Gothic" panose="020B0502020202020204" pitchFamily="34" charset="0"/>
            </a:endParaRPr>
          </a:p>
        </p:txBody>
      </p:sp>
      <p:sp>
        <p:nvSpPr>
          <p:cNvPr id="41" name="Freeform: Shape 40">
            <a:extLst>
              <a:ext uri="{FF2B5EF4-FFF2-40B4-BE49-F238E27FC236}">
                <a16:creationId xmlns:a16="http://schemas.microsoft.com/office/drawing/2014/main" id="{C4593925-9C2C-4506-A944-172CFBE97763}"/>
              </a:ext>
            </a:extLst>
          </p:cNvPr>
          <p:cNvSpPr/>
          <p:nvPr/>
        </p:nvSpPr>
        <p:spPr>
          <a:xfrm>
            <a:off x="104775" y="118090"/>
            <a:ext cx="12763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2" name="TextBox 41">
            <a:extLst>
              <a:ext uri="{FF2B5EF4-FFF2-40B4-BE49-F238E27FC236}">
                <a16:creationId xmlns:a16="http://schemas.microsoft.com/office/drawing/2014/main" id="{CDF9A662-0142-4BC1-8622-AAF8820D712F}"/>
              </a:ext>
            </a:extLst>
          </p:cNvPr>
          <p:cNvSpPr txBox="1"/>
          <p:nvPr/>
        </p:nvSpPr>
        <p:spPr>
          <a:xfrm>
            <a:off x="54135" y="689882"/>
            <a:ext cx="13335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Supplier 1</a:t>
            </a:r>
          </a:p>
        </p:txBody>
      </p:sp>
      <p:sp>
        <p:nvSpPr>
          <p:cNvPr id="43" name="Freeform: Shape 42">
            <a:extLst>
              <a:ext uri="{FF2B5EF4-FFF2-40B4-BE49-F238E27FC236}">
                <a16:creationId xmlns:a16="http://schemas.microsoft.com/office/drawing/2014/main" id="{B84ABFC9-F297-4D31-B21F-BC71D07FDFD8}"/>
              </a:ext>
            </a:extLst>
          </p:cNvPr>
          <p:cNvSpPr/>
          <p:nvPr/>
        </p:nvSpPr>
        <p:spPr>
          <a:xfrm>
            <a:off x="1514475" y="118090"/>
            <a:ext cx="12763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4" name="TextBox 43">
            <a:extLst>
              <a:ext uri="{FF2B5EF4-FFF2-40B4-BE49-F238E27FC236}">
                <a16:creationId xmlns:a16="http://schemas.microsoft.com/office/drawing/2014/main" id="{214E2B64-9015-4069-87E5-30345BA8D94C}"/>
              </a:ext>
            </a:extLst>
          </p:cNvPr>
          <p:cNvSpPr txBox="1"/>
          <p:nvPr/>
        </p:nvSpPr>
        <p:spPr>
          <a:xfrm>
            <a:off x="1463835" y="689882"/>
            <a:ext cx="13335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bg1"/>
                </a:solidFill>
                <a:latin typeface="Century Gothic" panose="020B0502020202020204" pitchFamily="34" charset="0"/>
              </a:rPr>
              <a:t>Supplier 2</a:t>
            </a:r>
          </a:p>
        </p:txBody>
      </p:sp>
      <p:sp>
        <p:nvSpPr>
          <p:cNvPr id="45" name="TextBox 44">
            <a:extLst>
              <a:ext uri="{FF2B5EF4-FFF2-40B4-BE49-F238E27FC236}">
                <a16:creationId xmlns:a16="http://schemas.microsoft.com/office/drawing/2014/main" id="{0BCF6CD2-D659-400C-BEDE-6A81A02917A3}"/>
              </a:ext>
            </a:extLst>
          </p:cNvPr>
          <p:cNvSpPr txBox="1"/>
          <p:nvPr/>
        </p:nvSpPr>
        <p:spPr>
          <a:xfrm>
            <a:off x="4012387" y="1066119"/>
            <a:ext cx="19335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Weekly Orders</a:t>
            </a:r>
          </a:p>
        </p:txBody>
      </p:sp>
      <p:grpSp>
        <p:nvGrpSpPr>
          <p:cNvPr id="51" name="Group 50">
            <a:extLst>
              <a:ext uri="{FF2B5EF4-FFF2-40B4-BE49-F238E27FC236}">
                <a16:creationId xmlns:a16="http://schemas.microsoft.com/office/drawing/2014/main" id="{B6C06776-F4CA-EAAA-BD16-DD987E869EC3}"/>
              </a:ext>
            </a:extLst>
          </p:cNvPr>
          <p:cNvGrpSpPr/>
          <p:nvPr/>
        </p:nvGrpSpPr>
        <p:grpSpPr>
          <a:xfrm rot="6648169">
            <a:off x="457455" y="3861833"/>
            <a:ext cx="1641475" cy="314325"/>
            <a:chOff x="0" y="0"/>
            <a:chExt cx="1641291" cy="314326"/>
          </a:xfrm>
        </p:grpSpPr>
        <p:sp>
          <p:nvSpPr>
            <p:cNvPr id="52" name="Freeform: Shape 51">
              <a:extLst>
                <a:ext uri="{FF2B5EF4-FFF2-40B4-BE49-F238E27FC236}">
                  <a16:creationId xmlns:a16="http://schemas.microsoft.com/office/drawing/2014/main" id="{70AA6AC8-D625-3C68-4E1B-5FF10AC80F57}"/>
                </a:ext>
              </a:extLst>
            </p:cNvPr>
            <p:cNvSpPr/>
            <p:nvPr/>
          </p:nvSpPr>
          <p:spPr>
            <a:xfrm>
              <a:off x="1485378" y="0"/>
              <a:ext cx="155913" cy="206918"/>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53" name="Straight Connector 52">
              <a:extLst>
                <a:ext uri="{FF2B5EF4-FFF2-40B4-BE49-F238E27FC236}">
                  <a16:creationId xmlns:a16="http://schemas.microsoft.com/office/drawing/2014/main" id="{AA127F5C-BD11-3782-EF5F-65752158A9E5}"/>
                </a:ext>
              </a:extLst>
            </p:cNvPr>
            <p:cNvCxnSpPr>
              <a:cxnSpLocks/>
            </p:cNvCxnSpPr>
            <p:nvPr/>
          </p:nvCxnSpPr>
          <p:spPr>
            <a:xfrm rot="10800000">
              <a:off x="320779" y="41659"/>
              <a:ext cx="1196171" cy="6311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0C15F33-F690-BEB4-A02D-21E08BE8617E}"/>
                </a:ext>
              </a:extLst>
            </p:cNvPr>
            <p:cNvCxnSpPr>
              <a:cxnSpLocks/>
            </p:cNvCxnSpPr>
            <p:nvPr/>
          </p:nvCxnSpPr>
          <p:spPr>
            <a:xfrm rot="10800000">
              <a:off x="0" y="304800"/>
              <a:ext cx="734949" cy="952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858E4A8-A752-D19E-413F-3072E5DDB64E}"/>
                </a:ext>
              </a:extLst>
            </p:cNvPr>
            <p:cNvCxnSpPr>
              <a:cxnSpLocks/>
            </p:cNvCxnSpPr>
            <p:nvPr/>
          </p:nvCxnSpPr>
          <p:spPr>
            <a:xfrm flipH="1" flipV="1">
              <a:off x="330486" y="32105"/>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070F43A6-3528-E4C5-C549-08993FD54258}"/>
              </a:ext>
            </a:extLst>
          </p:cNvPr>
          <p:cNvGrpSpPr/>
          <p:nvPr/>
        </p:nvGrpSpPr>
        <p:grpSpPr>
          <a:xfrm rot="10993327">
            <a:off x="2930200" y="840620"/>
            <a:ext cx="2670160" cy="605985"/>
            <a:chOff x="-898557" y="0"/>
            <a:chExt cx="2670303" cy="606279"/>
          </a:xfrm>
        </p:grpSpPr>
        <p:sp>
          <p:nvSpPr>
            <p:cNvPr id="57" name="Freeform: Shape 56">
              <a:extLst>
                <a:ext uri="{FF2B5EF4-FFF2-40B4-BE49-F238E27FC236}">
                  <a16:creationId xmlns:a16="http://schemas.microsoft.com/office/drawing/2014/main" id="{CF45A239-31E1-22E2-AC17-AAE2F05AE694}"/>
                </a:ext>
              </a:extLst>
            </p:cNvPr>
            <p:cNvSpPr/>
            <p:nvPr/>
          </p:nvSpPr>
          <p:spPr>
            <a:xfrm>
              <a:off x="1615833" y="0"/>
              <a:ext cx="155913" cy="206918"/>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58" name="Straight Connector 57">
              <a:extLst>
                <a:ext uri="{FF2B5EF4-FFF2-40B4-BE49-F238E27FC236}">
                  <a16:creationId xmlns:a16="http://schemas.microsoft.com/office/drawing/2014/main" id="{D8D87E78-C9EB-3A16-8927-75F8888A3F86}"/>
                </a:ext>
              </a:extLst>
            </p:cNvPr>
            <p:cNvCxnSpPr>
              <a:cxnSpLocks/>
            </p:cNvCxnSpPr>
            <p:nvPr/>
          </p:nvCxnSpPr>
          <p:spPr>
            <a:xfrm rot="10800000">
              <a:off x="451234" y="41659"/>
              <a:ext cx="1196171" cy="6311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4EDB95B-DAC2-9389-65AC-D13EA3B35ACD}"/>
                </a:ext>
              </a:extLst>
            </p:cNvPr>
            <p:cNvCxnSpPr>
              <a:cxnSpLocks/>
              <a:endCxn id="17" idx="1"/>
            </p:cNvCxnSpPr>
            <p:nvPr/>
          </p:nvCxnSpPr>
          <p:spPr>
            <a:xfrm rot="10606673" flipV="1">
              <a:off x="-898557" y="376390"/>
              <a:ext cx="1774347" cy="229889"/>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71A27A8-3ED6-9474-21D0-B3FC592F3DFF}"/>
                </a:ext>
              </a:extLst>
            </p:cNvPr>
            <p:cNvCxnSpPr>
              <a:cxnSpLocks/>
            </p:cNvCxnSpPr>
            <p:nvPr/>
          </p:nvCxnSpPr>
          <p:spPr>
            <a:xfrm flipH="1" flipV="1">
              <a:off x="460941" y="32105"/>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61" name="Group 60">
            <a:extLst>
              <a:ext uri="{FF2B5EF4-FFF2-40B4-BE49-F238E27FC236}">
                <a16:creationId xmlns:a16="http://schemas.microsoft.com/office/drawing/2014/main" id="{5A5ACFFE-2F31-C723-8EC5-ABB6DE26714A}"/>
              </a:ext>
            </a:extLst>
          </p:cNvPr>
          <p:cNvGrpSpPr/>
          <p:nvPr/>
        </p:nvGrpSpPr>
        <p:grpSpPr>
          <a:xfrm rot="12754018">
            <a:off x="8570256" y="512715"/>
            <a:ext cx="727075" cy="381000"/>
            <a:chOff x="0" y="0"/>
            <a:chExt cx="726408" cy="380775"/>
          </a:xfrm>
        </p:grpSpPr>
        <p:sp>
          <p:nvSpPr>
            <p:cNvPr id="62" name="Freeform: Shape 61">
              <a:extLst>
                <a:ext uri="{FF2B5EF4-FFF2-40B4-BE49-F238E27FC236}">
                  <a16:creationId xmlns:a16="http://schemas.microsoft.com/office/drawing/2014/main" id="{789A92F0-6844-E642-23D4-AF53EF1FDE35}"/>
                </a:ext>
              </a:extLst>
            </p:cNvPr>
            <p:cNvSpPr/>
            <p:nvPr/>
          </p:nvSpPr>
          <p:spPr>
            <a:xfrm>
              <a:off x="545624" y="0"/>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63" name="Straight Connector 62">
              <a:extLst>
                <a:ext uri="{FF2B5EF4-FFF2-40B4-BE49-F238E27FC236}">
                  <a16:creationId xmlns:a16="http://schemas.microsoft.com/office/drawing/2014/main" id="{930B38F8-397F-88B4-DE9C-37600EEA51DC}"/>
                </a:ext>
              </a:extLst>
            </p:cNvPr>
            <p:cNvCxnSpPr>
              <a:cxnSpLocks/>
            </p:cNvCxnSpPr>
            <p:nvPr/>
          </p:nvCxnSpPr>
          <p:spPr>
            <a:xfrm flipH="1">
              <a:off x="-9707" y="108108"/>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02D0A4D-2BC8-B1BA-7E0B-DEE95CB30A1F}"/>
                </a:ext>
              </a:extLst>
            </p:cNvPr>
            <p:cNvCxnSpPr>
              <a:cxnSpLocks/>
            </p:cNvCxnSpPr>
            <p:nvPr/>
          </p:nvCxnSpPr>
          <p:spPr>
            <a:xfrm flipH="1">
              <a:off x="-168657" y="380775"/>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AFF72CA-F772-7D51-1597-813704102DA5}"/>
                </a:ext>
              </a:extLst>
            </p:cNvPr>
            <p:cNvCxnSpPr>
              <a:cxnSpLocks/>
            </p:cNvCxnSpPr>
            <p:nvPr/>
          </p:nvCxnSpPr>
          <p:spPr>
            <a:xfrm flipH="1" flipV="1">
              <a:off x="0" y="98554"/>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67AA1AB1-617F-7931-F041-737B0E9E32B6}"/>
              </a:ext>
            </a:extLst>
          </p:cNvPr>
          <p:cNvGrpSpPr/>
          <p:nvPr/>
        </p:nvGrpSpPr>
        <p:grpSpPr>
          <a:xfrm>
            <a:off x="1672181" y="2740932"/>
            <a:ext cx="649287" cy="317500"/>
            <a:chOff x="0" y="0"/>
            <a:chExt cx="649890" cy="318135"/>
          </a:xfrm>
        </p:grpSpPr>
        <p:sp>
          <p:nvSpPr>
            <p:cNvPr id="67" name="Freeform: Shape 66">
              <a:extLst>
                <a:ext uri="{FF2B5EF4-FFF2-40B4-BE49-F238E27FC236}">
                  <a16:creationId xmlns:a16="http://schemas.microsoft.com/office/drawing/2014/main" id="{DD0034A0-83EF-FB57-DD90-DDA24BEF7A1E}"/>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68" name="Freeform: Shape 67">
              <a:extLst>
                <a:ext uri="{FF2B5EF4-FFF2-40B4-BE49-F238E27FC236}">
                  <a16:creationId xmlns:a16="http://schemas.microsoft.com/office/drawing/2014/main" id="{888439E9-F98F-7E2C-E17F-C8639D22EB84}"/>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69" name="Freeform: Shape 68">
              <a:extLst>
                <a:ext uri="{FF2B5EF4-FFF2-40B4-BE49-F238E27FC236}">
                  <a16:creationId xmlns:a16="http://schemas.microsoft.com/office/drawing/2014/main" id="{10287C27-98AC-372E-B5BE-B03B2054FEC4}"/>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70" name="Freeform: Shape 69">
              <a:extLst>
                <a:ext uri="{FF2B5EF4-FFF2-40B4-BE49-F238E27FC236}">
                  <a16:creationId xmlns:a16="http://schemas.microsoft.com/office/drawing/2014/main" id="{EF333C99-FF38-146D-F07F-CD7BD555D6DC}"/>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71" name="Group 70">
            <a:extLst>
              <a:ext uri="{FF2B5EF4-FFF2-40B4-BE49-F238E27FC236}">
                <a16:creationId xmlns:a16="http://schemas.microsoft.com/office/drawing/2014/main" id="{988FF04A-B44D-BDCC-28D1-BD7F014A0575}"/>
              </a:ext>
            </a:extLst>
          </p:cNvPr>
          <p:cNvGrpSpPr/>
          <p:nvPr/>
        </p:nvGrpSpPr>
        <p:grpSpPr>
          <a:xfrm rot="5400000">
            <a:off x="1676685" y="1905761"/>
            <a:ext cx="727075" cy="381000"/>
            <a:chOff x="0" y="0"/>
            <a:chExt cx="726408" cy="380775"/>
          </a:xfrm>
        </p:grpSpPr>
        <p:sp>
          <p:nvSpPr>
            <p:cNvPr id="72" name="Freeform: Shape 71">
              <a:extLst>
                <a:ext uri="{FF2B5EF4-FFF2-40B4-BE49-F238E27FC236}">
                  <a16:creationId xmlns:a16="http://schemas.microsoft.com/office/drawing/2014/main" id="{BEBA66FF-A869-188E-BA44-A1B592C3CF68}"/>
                </a:ext>
              </a:extLst>
            </p:cNvPr>
            <p:cNvSpPr/>
            <p:nvPr/>
          </p:nvSpPr>
          <p:spPr>
            <a:xfrm>
              <a:off x="545624" y="0"/>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73" name="Straight Connector 72">
              <a:extLst>
                <a:ext uri="{FF2B5EF4-FFF2-40B4-BE49-F238E27FC236}">
                  <a16:creationId xmlns:a16="http://schemas.microsoft.com/office/drawing/2014/main" id="{3FC1BD01-EBFC-3A20-926C-0BE815054648}"/>
                </a:ext>
              </a:extLst>
            </p:cNvPr>
            <p:cNvCxnSpPr>
              <a:cxnSpLocks/>
            </p:cNvCxnSpPr>
            <p:nvPr/>
          </p:nvCxnSpPr>
          <p:spPr>
            <a:xfrm flipH="1">
              <a:off x="-9707" y="108108"/>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0181A0A-307C-A05D-50DF-A37DE7C1F79E}"/>
                </a:ext>
              </a:extLst>
            </p:cNvPr>
            <p:cNvCxnSpPr>
              <a:cxnSpLocks/>
            </p:cNvCxnSpPr>
            <p:nvPr/>
          </p:nvCxnSpPr>
          <p:spPr>
            <a:xfrm flipH="1">
              <a:off x="-168657" y="380775"/>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E39D599-5AFF-ADB0-54B8-2BD05AC72767}"/>
                </a:ext>
              </a:extLst>
            </p:cNvPr>
            <p:cNvCxnSpPr>
              <a:cxnSpLocks/>
            </p:cNvCxnSpPr>
            <p:nvPr/>
          </p:nvCxnSpPr>
          <p:spPr>
            <a:xfrm flipH="1" flipV="1">
              <a:off x="0" y="98554"/>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76" name="Group 75">
            <a:extLst>
              <a:ext uri="{FF2B5EF4-FFF2-40B4-BE49-F238E27FC236}">
                <a16:creationId xmlns:a16="http://schemas.microsoft.com/office/drawing/2014/main" id="{02CDEF2D-6E19-AB1D-3DED-60E5931D530A}"/>
              </a:ext>
            </a:extLst>
          </p:cNvPr>
          <p:cNvGrpSpPr/>
          <p:nvPr/>
        </p:nvGrpSpPr>
        <p:grpSpPr>
          <a:xfrm rot="5630125">
            <a:off x="450297" y="1887443"/>
            <a:ext cx="727075" cy="381000"/>
            <a:chOff x="0" y="0"/>
            <a:chExt cx="726408" cy="380775"/>
          </a:xfrm>
        </p:grpSpPr>
        <p:sp>
          <p:nvSpPr>
            <p:cNvPr id="77" name="Freeform: Shape 76">
              <a:extLst>
                <a:ext uri="{FF2B5EF4-FFF2-40B4-BE49-F238E27FC236}">
                  <a16:creationId xmlns:a16="http://schemas.microsoft.com/office/drawing/2014/main" id="{590D6BBC-2A53-90FC-C571-20441E745B5C}"/>
                </a:ext>
              </a:extLst>
            </p:cNvPr>
            <p:cNvSpPr/>
            <p:nvPr/>
          </p:nvSpPr>
          <p:spPr>
            <a:xfrm>
              <a:off x="545624" y="0"/>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78" name="Straight Connector 77">
              <a:extLst>
                <a:ext uri="{FF2B5EF4-FFF2-40B4-BE49-F238E27FC236}">
                  <a16:creationId xmlns:a16="http://schemas.microsoft.com/office/drawing/2014/main" id="{A6F91705-50F3-1E51-D73D-789581DE5722}"/>
                </a:ext>
              </a:extLst>
            </p:cNvPr>
            <p:cNvCxnSpPr>
              <a:cxnSpLocks/>
            </p:cNvCxnSpPr>
            <p:nvPr/>
          </p:nvCxnSpPr>
          <p:spPr>
            <a:xfrm flipH="1">
              <a:off x="-9707" y="108108"/>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53985C00-2411-EB89-D03C-CD3E574A8FB9}"/>
                </a:ext>
              </a:extLst>
            </p:cNvPr>
            <p:cNvCxnSpPr>
              <a:cxnSpLocks/>
            </p:cNvCxnSpPr>
            <p:nvPr/>
          </p:nvCxnSpPr>
          <p:spPr>
            <a:xfrm flipH="1">
              <a:off x="-168657" y="380775"/>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85CF0C6-4DAC-D240-1F92-3E30A8F39BDF}"/>
                </a:ext>
              </a:extLst>
            </p:cNvPr>
            <p:cNvCxnSpPr>
              <a:cxnSpLocks/>
            </p:cNvCxnSpPr>
            <p:nvPr/>
          </p:nvCxnSpPr>
          <p:spPr>
            <a:xfrm flipH="1" flipV="1">
              <a:off x="0" y="98554"/>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81" name="Group 80">
            <a:extLst>
              <a:ext uri="{FF2B5EF4-FFF2-40B4-BE49-F238E27FC236}">
                <a16:creationId xmlns:a16="http://schemas.microsoft.com/office/drawing/2014/main" id="{4494C05E-39E7-4AC1-2520-2AF6B675C30C}"/>
              </a:ext>
            </a:extLst>
          </p:cNvPr>
          <p:cNvGrpSpPr/>
          <p:nvPr/>
        </p:nvGrpSpPr>
        <p:grpSpPr>
          <a:xfrm rot="18288262">
            <a:off x="9031571" y="3323375"/>
            <a:ext cx="1389222" cy="460082"/>
            <a:chOff x="382449" y="0"/>
            <a:chExt cx="1389297" cy="460305"/>
          </a:xfrm>
        </p:grpSpPr>
        <p:sp>
          <p:nvSpPr>
            <p:cNvPr id="82" name="Freeform: Shape 81">
              <a:extLst>
                <a:ext uri="{FF2B5EF4-FFF2-40B4-BE49-F238E27FC236}">
                  <a16:creationId xmlns:a16="http://schemas.microsoft.com/office/drawing/2014/main" id="{7C488A6F-FC95-107A-2E2B-11522F00F966}"/>
                </a:ext>
              </a:extLst>
            </p:cNvPr>
            <p:cNvSpPr/>
            <p:nvPr/>
          </p:nvSpPr>
          <p:spPr>
            <a:xfrm>
              <a:off x="1615833" y="0"/>
              <a:ext cx="155913" cy="206918"/>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83" name="Straight Connector 82">
              <a:extLst>
                <a:ext uri="{FF2B5EF4-FFF2-40B4-BE49-F238E27FC236}">
                  <a16:creationId xmlns:a16="http://schemas.microsoft.com/office/drawing/2014/main" id="{EC38BBEE-833B-9AB6-631C-6D18FFB7D314}"/>
                </a:ext>
              </a:extLst>
            </p:cNvPr>
            <p:cNvCxnSpPr>
              <a:cxnSpLocks/>
            </p:cNvCxnSpPr>
            <p:nvPr/>
          </p:nvCxnSpPr>
          <p:spPr>
            <a:xfrm rot="10800000">
              <a:off x="451234" y="41659"/>
              <a:ext cx="1196171" cy="6311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E290DF0C-74DD-8868-4D5B-EDD6889A1F80}"/>
                </a:ext>
              </a:extLst>
            </p:cNvPr>
            <p:cNvCxnSpPr>
              <a:cxnSpLocks/>
            </p:cNvCxnSpPr>
            <p:nvPr/>
          </p:nvCxnSpPr>
          <p:spPr>
            <a:xfrm rot="3311738" flipH="1">
              <a:off x="522851" y="127937"/>
              <a:ext cx="191966" cy="47277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93365F6-4009-DDC7-51F0-0D30DF257C11}"/>
                </a:ext>
              </a:extLst>
            </p:cNvPr>
            <p:cNvCxnSpPr>
              <a:cxnSpLocks/>
            </p:cNvCxnSpPr>
            <p:nvPr/>
          </p:nvCxnSpPr>
          <p:spPr>
            <a:xfrm flipH="1" flipV="1">
              <a:off x="460941" y="32105"/>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cxnSp>
        <p:nvCxnSpPr>
          <p:cNvPr id="86" name="Straight Connector 85">
            <a:extLst>
              <a:ext uri="{FF2B5EF4-FFF2-40B4-BE49-F238E27FC236}">
                <a16:creationId xmlns:a16="http://schemas.microsoft.com/office/drawing/2014/main" id="{4FD76CA2-1649-45B1-8BCD-F6475D310F03}"/>
              </a:ext>
            </a:extLst>
          </p:cNvPr>
          <p:cNvCxnSpPr/>
          <p:nvPr/>
        </p:nvCxnSpPr>
        <p:spPr>
          <a:xfrm flipV="1">
            <a:off x="333375" y="6185807"/>
            <a:ext cx="1181100"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BCBD3AD5-05DF-4C59-9D79-A6094C9467C9}"/>
              </a:ext>
            </a:extLst>
          </p:cNvPr>
          <p:cNvCxnSpPr/>
          <p:nvPr/>
        </p:nvCxnSpPr>
        <p:spPr>
          <a:xfrm>
            <a:off x="1514475" y="6195332"/>
            <a:ext cx="0" cy="5429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CD13626D-04F4-4D1B-A9C9-E1B1FCA4FA65}"/>
              </a:ext>
            </a:extLst>
          </p:cNvPr>
          <p:cNvCxnSpPr/>
          <p:nvPr/>
        </p:nvCxnSpPr>
        <p:spPr>
          <a:xfrm>
            <a:off x="1514475" y="6728732"/>
            <a:ext cx="1666875" cy="1905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89" name="Rectangle 88">
            <a:extLst>
              <a:ext uri="{FF2B5EF4-FFF2-40B4-BE49-F238E27FC236}">
                <a16:creationId xmlns:a16="http://schemas.microsoft.com/office/drawing/2014/main" id="{C8CF9535-E333-41F4-B9D2-F7F9995012D2}"/>
              </a:ext>
            </a:extLst>
          </p:cNvPr>
          <p:cNvSpPr/>
          <p:nvPr/>
        </p:nvSpPr>
        <p:spPr>
          <a:xfrm>
            <a:off x="1525588" y="4699907"/>
            <a:ext cx="1657350" cy="1366838"/>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3 people</a:t>
            </a:r>
          </a:p>
          <a:p>
            <a:pPr algn="l"/>
            <a:r>
              <a:rPr lang="en-US" sz="800">
                <a:solidFill>
                  <a:schemeClr val="tx1">
                    <a:lumMod val="65000"/>
                    <a:lumOff val="35000"/>
                  </a:schemeClr>
                </a:solidFill>
                <a:latin typeface="Century Gothic" panose="020B0502020202020204" pitchFamily="34" charset="0"/>
              </a:rPr>
              <a:t>Lead</a:t>
            </a:r>
            <a:r>
              <a:rPr lang="en-US" sz="800" baseline="0">
                <a:solidFill>
                  <a:schemeClr val="tx1">
                    <a:lumMod val="65000"/>
                    <a:lumOff val="35000"/>
                  </a:schemeClr>
                </a:solidFill>
                <a:latin typeface="Century Gothic" panose="020B0502020202020204" pitchFamily="34" charset="0"/>
              </a:rPr>
              <a:t> Time (LT) 4 hours</a:t>
            </a:r>
          </a:p>
          <a:p>
            <a:pPr algn="l"/>
            <a:r>
              <a:rPr lang="en-US" sz="800" baseline="0">
                <a:solidFill>
                  <a:schemeClr val="tx1">
                    <a:lumMod val="65000"/>
                    <a:lumOff val="35000"/>
                  </a:schemeClr>
                </a:solidFill>
                <a:latin typeface="Century Gothic" panose="020B0502020202020204" pitchFamily="34" charset="0"/>
              </a:rPr>
              <a:t>Production Time (PT) 6 mins.</a:t>
            </a:r>
          </a:p>
          <a:p>
            <a:pPr algn="l"/>
            <a:r>
              <a:rPr lang="en-US" sz="800" baseline="0">
                <a:solidFill>
                  <a:schemeClr val="tx1">
                    <a:lumMod val="65000"/>
                    <a:lumOff val="35000"/>
                  </a:schemeClr>
                </a:solidFill>
                <a:latin typeface="Century Gothic" panose="020B0502020202020204" pitchFamily="34" charset="0"/>
              </a:rPr>
              <a:t>Batch: 0</a:t>
            </a:r>
          </a:p>
          <a:p>
            <a:pPr algn="l"/>
            <a:r>
              <a:rPr lang="en-US" sz="800" baseline="0">
                <a:solidFill>
                  <a:schemeClr val="tx1">
                    <a:lumMod val="65000"/>
                    <a:lumOff val="35000"/>
                  </a:schemeClr>
                </a:solidFill>
                <a:latin typeface="Century Gothic" panose="020B0502020202020204" pitchFamily="34" charset="0"/>
              </a:rPr>
              <a:t>Uptime: 0%</a:t>
            </a:r>
            <a:endParaRPr lang="en-US" sz="800">
              <a:solidFill>
                <a:schemeClr val="tx1">
                  <a:lumMod val="65000"/>
                  <a:lumOff val="35000"/>
                </a:schemeClr>
              </a:solidFill>
              <a:latin typeface="Century Gothic" panose="020B0502020202020204" pitchFamily="34" charset="0"/>
            </a:endParaRPr>
          </a:p>
        </p:txBody>
      </p:sp>
      <p:sp>
        <p:nvSpPr>
          <p:cNvPr id="90" name="Rectangle 89">
            <a:extLst>
              <a:ext uri="{FF2B5EF4-FFF2-40B4-BE49-F238E27FC236}">
                <a16:creationId xmlns:a16="http://schemas.microsoft.com/office/drawing/2014/main" id="{C457814C-5EAE-46C6-BE09-DABBDD97000D}"/>
              </a:ext>
            </a:extLst>
          </p:cNvPr>
          <p:cNvSpPr/>
          <p:nvPr/>
        </p:nvSpPr>
        <p:spPr>
          <a:xfrm>
            <a:off x="1516063" y="4252232"/>
            <a:ext cx="16764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FABRICATING</a:t>
            </a:r>
          </a:p>
        </p:txBody>
      </p:sp>
      <p:cxnSp>
        <p:nvCxnSpPr>
          <p:cNvPr id="91" name="Straight Connector 90">
            <a:extLst>
              <a:ext uri="{FF2B5EF4-FFF2-40B4-BE49-F238E27FC236}">
                <a16:creationId xmlns:a16="http://schemas.microsoft.com/office/drawing/2014/main" id="{3449C30F-5CF9-4A39-8379-EA3E8B854A6F}"/>
              </a:ext>
            </a:extLst>
          </p:cNvPr>
          <p:cNvCxnSpPr/>
          <p:nvPr/>
        </p:nvCxnSpPr>
        <p:spPr>
          <a:xfrm flipH="1">
            <a:off x="3190875" y="6204857"/>
            <a:ext cx="9525" cy="5524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DBC9BD6D-070A-4A0D-A203-D7A767D875BC}"/>
              </a:ext>
            </a:extLst>
          </p:cNvPr>
          <p:cNvCxnSpPr/>
          <p:nvPr/>
        </p:nvCxnSpPr>
        <p:spPr>
          <a:xfrm>
            <a:off x="3190875" y="6195332"/>
            <a:ext cx="60960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F1D70B74-1AC6-42B6-8E5A-3F613A481148}"/>
              </a:ext>
            </a:extLst>
          </p:cNvPr>
          <p:cNvCxnSpPr/>
          <p:nvPr/>
        </p:nvCxnSpPr>
        <p:spPr>
          <a:xfrm>
            <a:off x="6067425" y="6157232"/>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FC9FC7B-A3EA-4BA8-8850-5B61F71A13A0}"/>
              </a:ext>
            </a:extLst>
          </p:cNvPr>
          <p:cNvCxnSpPr/>
          <p:nvPr/>
        </p:nvCxnSpPr>
        <p:spPr>
          <a:xfrm flipV="1">
            <a:off x="6067425" y="6652532"/>
            <a:ext cx="1695450"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ADC6762F-B181-47E3-82AD-21584E177573}"/>
              </a:ext>
            </a:extLst>
          </p:cNvPr>
          <p:cNvCxnSpPr/>
          <p:nvPr/>
        </p:nvCxnSpPr>
        <p:spPr>
          <a:xfrm>
            <a:off x="7772400" y="6119132"/>
            <a:ext cx="0" cy="5429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60ED4A64-86A8-46AF-AF09-0582EC9577E7}"/>
              </a:ext>
            </a:extLst>
          </p:cNvPr>
          <p:cNvCxnSpPr/>
          <p:nvPr/>
        </p:nvCxnSpPr>
        <p:spPr>
          <a:xfrm>
            <a:off x="5467350" y="6157232"/>
            <a:ext cx="60960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97" name="Arrow: Down 96">
            <a:extLst>
              <a:ext uri="{FF2B5EF4-FFF2-40B4-BE49-F238E27FC236}">
                <a16:creationId xmlns:a16="http://schemas.microsoft.com/office/drawing/2014/main" id="{9AF2DD70-8651-4B55-827A-BCA9567A1516}"/>
              </a:ext>
            </a:extLst>
          </p:cNvPr>
          <p:cNvSpPr/>
          <p:nvPr/>
        </p:nvSpPr>
        <p:spPr>
          <a:xfrm rot="16200000">
            <a:off x="3382963" y="4295095"/>
            <a:ext cx="342900" cy="33337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8" name="TextBox 97">
            <a:extLst>
              <a:ext uri="{FF2B5EF4-FFF2-40B4-BE49-F238E27FC236}">
                <a16:creationId xmlns:a16="http://schemas.microsoft.com/office/drawing/2014/main" id="{3F05542D-7FDD-4B27-8580-02A5CBAE7BC5}"/>
              </a:ext>
            </a:extLst>
          </p:cNvPr>
          <p:cNvSpPr txBox="1"/>
          <p:nvPr/>
        </p:nvSpPr>
        <p:spPr>
          <a:xfrm>
            <a:off x="1676400" y="6433457"/>
            <a:ext cx="1276350" cy="219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6 minutes</a:t>
            </a:r>
          </a:p>
        </p:txBody>
      </p:sp>
      <p:sp>
        <p:nvSpPr>
          <p:cNvPr id="99" name="Freeform: Shape 98">
            <a:extLst>
              <a:ext uri="{FF2B5EF4-FFF2-40B4-BE49-F238E27FC236}">
                <a16:creationId xmlns:a16="http://schemas.microsoft.com/office/drawing/2014/main" id="{5D4EE6AE-1754-478D-A2B3-B5FC139B05DA}"/>
              </a:ext>
            </a:extLst>
          </p:cNvPr>
          <p:cNvSpPr/>
          <p:nvPr/>
        </p:nvSpPr>
        <p:spPr>
          <a:xfrm>
            <a:off x="866775" y="5071382"/>
            <a:ext cx="355600" cy="295275"/>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0" name="TextBox 99">
            <a:extLst>
              <a:ext uri="{FF2B5EF4-FFF2-40B4-BE49-F238E27FC236}">
                <a16:creationId xmlns:a16="http://schemas.microsoft.com/office/drawing/2014/main" id="{12C3B882-06BC-4F99-80DF-215C1DD94E64}"/>
              </a:ext>
            </a:extLst>
          </p:cNvPr>
          <p:cNvSpPr txBox="1"/>
          <p:nvPr/>
        </p:nvSpPr>
        <p:spPr>
          <a:xfrm>
            <a:off x="3016250" y="5423807"/>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500</a:t>
            </a:r>
          </a:p>
        </p:txBody>
      </p:sp>
      <p:sp>
        <p:nvSpPr>
          <p:cNvPr id="101" name="Freeform: Shape 100">
            <a:extLst>
              <a:ext uri="{FF2B5EF4-FFF2-40B4-BE49-F238E27FC236}">
                <a16:creationId xmlns:a16="http://schemas.microsoft.com/office/drawing/2014/main" id="{22B27756-066D-446C-AD09-AEFB6B53FDEC}"/>
              </a:ext>
            </a:extLst>
          </p:cNvPr>
          <p:cNvSpPr/>
          <p:nvPr/>
        </p:nvSpPr>
        <p:spPr>
          <a:xfrm>
            <a:off x="5581650" y="5071382"/>
            <a:ext cx="355600" cy="295275"/>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2" name="Arrow: Down 101">
            <a:extLst>
              <a:ext uri="{FF2B5EF4-FFF2-40B4-BE49-F238E27FC236}">
                <a16:creationId xmlns:a16="http://schemas.microsoft.com/office/drawing/2014/main" id="{1455373B-FC33-4CFB-B108-FBCE69C41872}"/>
              </a:ext>
            </a:extLst>
          </p:cNvPr>
          <p:cNvSpPr/>
          <p:nvPr/>
        </p:nvSpPr>
        <p:spPr>
          <a:xfrm rot="16200000">
            <a:off x="5597525" y="4247470"/>
            <a:ext cx="342900" cy="33337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03" name="TextBox 102">
            <a:extLst>
              <a:ext uri="{FF2B5EF4-FFF2-40B4-BE49-F238E27FC236}">
                <a16:creationId xmlns:a16="http://schemas.microsoft.com/office/drawing/2014/main" id="{EDC245E1-FEF3-4440-8A00-1F79C3441D06}"/>
              </a:ext>
            </a:extLst>
          </p:cNvPr>
          <p:cNvSpPr txBox="1"/>
          <p:nvPr/>
        </p:nvSpPr>
        <p:spPr>
          <a:xfrm>
            <a:off x="5229225" y="5376182"/>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300</a:t>
            </a:r>
          </a:p>
        </p:txBody>
      </p:sp>
      <p:sp>
        <p:nvSpPr>
          <p:cNvPr id="104" name="TextBox 103">
            <a:extLst>
              <a:ext uri="{FF2B5EF4-FFF2-40B4-BE49-F238E27FC236}">
                <a16:creationId xmlns:a16="http://schemas.microsoft.com/office/drawing/2014/main" id="{C3678843-F558-4257-A807-D2C7F14319F0}"/>
              </a:ext>
            </a:extLst>
          </p:cNvPr>
          <p:cNvSpPr txBox="1"/>
          <p:nvPr/>
        </p:nvSpPr>
        <p:spPr>
          <a:xfrm>
            <a:off x="3181350" y="5947682"/>
            <a:ext cx="695325" cy="2000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1" u="none">
                <a:solidFill>
                  <a:schemeClr val="accent5">
                    <a:lumMod val="75000"/>
                  </a:schemeClr>
                </a:solidFill>
                <a:latin typeface="Century Gothic" panose="020B0502020202020204" pitchFamily="34" charset="0"/>
              </a:rPr>
              <a:t>3 days</a:t>
            </a:r>
          </a:p>
        </p:txBody>
      </p:sp>
      <p:sp>
        <p:nvSpPr>
          <p:cNvPr id="105" name="TextBox 104">
            <a:extLst>
              <a:ext uri="{FF2B5EF4-FFF2-40B4-BE49-F238E27FC236}">
                <a16:creationId xmlns:a16="http://schemas.microsoft.com/office/drawing/2014/main" id="{0E815BF5-A276-453D-BEE0-3F770DB1906E}"/>
              </a:ext>
            </a:extLst>
          </p:cNvPr>
          <p:cNvSpPr txBox="1"/>
          <p:nvPr/>
        </p:nvSpPr>
        <p:spPr>
          <a:xfrm>
            <a:off x="6048375" y="6338207"/>
            <a:ext cx="167640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6 minutes</a:t>
            </a:r>
          </a:p>
        </p:txBody>
      </p:sp>
      <p:sp>
        <p:nvSpPr>
          <p:cNvPr id="106" name="Rectangle 105">
            <a:extLst>
              <a:ext uri="{FF2B5EF4-FFF2-40B4-BE49-F238E27FC236}">
                <a16:creationId xmlns:a16="http://schemas.microsoft.com/office/drawing/2014/main" id="{3C79CE7A-0B3D-453F-B973-5054CBAB4BB6}"/>
              </a:ext>
            </a:extLst>
          </p:cNvPr>
          <p:cNvSpPr/>
          <p:nvPr/>
        </p:nvSpPr>
        <p:spPr>
          <a:xfrm>
            <a:off x="6124575" y="4671332"/>
            <a:ext cx="1600200" cy="13906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100">
                <a:solidFill>
                  <a:schemeClr val="tx1">
                    <a:lumMod val="65000"/>
                    <a:lumOff val="35000"/>
                  </a:schemeClr>
                </a:solidFill>
                <a:effectLst/>
                <a:latin typeface="Century Gothic" panose="020B0502020202020204" pitchFamily="34" charset="0"/>
                <a:ea typeface="+mn-ea"/>
                <a:cs typeface="+mn-cs"/>
              </a:rPr>
              <a:t>2 people</a:t>
            </a:r>
            <a:endParaRPr lang="en-US" sz="1200">
              <a:solidFill>
                <a:schemeClr val="tx1">
                  <a:lumMod val="65000"/>
                  <a:lumOff val="35000"/>
                </a:schemeClr>
              </a:solidFill>
              <a:effectLst/>
              <a:latin typeface="Century Gothic" panose="020B0502020202020204" pitchFamily="34" charset="0"/>
            </a:endParaRPr>
          </a:p>
          <a:p>
            <a:r>
              <a:rPr lang="en-US" sz="800">
                <a:solidFill>
                  <a:schemeClr val="tx1">
                    <a:lumMod val="65000"/>
                    <a:lumOff val="35000"/>
                  </a:schemeClr>
                </a:solidFill>
                <a:effectLst/>
                <a:latin typeface="Century Gothic" panose="020B0502020202020204" pitchFamily="34" charset="0"/>
                <a:ea typeface="+mn-ea"/>
                <a:cs typeface="+mn-cs"/>
              </a:rPr>
              <a:t>Lead</a:t>
            </a:r>
            <a:r>
              <a:rPr lang="en-US" sz="800" baseline="0">
                <a:solidFill>
                  <a:schemeClr val="tx1">
                    <a:lumMod val="65000"/>
                    <a:lumOff val="35000"/>
                  </a:schemeClr>
                </a:solidFill>
                <a:effectLst/>
                <a:latin typeface="Century Gothic" panose="020B0502020202020204" pitchFamily="34" charset="0"/>
                <a:ea typeface="+mn-ea"/>
                <a:cs typeface="+mn-cs"/>
              </a:rPr>
              <a:t> Time (LT) 4 hours</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Production Time (PT) 6 mins.</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Batch: 0</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Uptime: 0%</a:t>
            </a:r>
            <a:endParaRPr lang="en-US" sz="800">
              <a:solidFill>
                <a:schemeClr val="tx1">
                  <a:lumMod val="65000"/>
                  <a:lumOff val="35000"/>
                </a:schemeClr>
              </a:solidFill>
              <a:effectLst/>
              <a:latin typeface="Century Gothic" panose="020B0502020202020204" pitchFamily="34" charset="0"/>
            </a:endParaRPr>
          </a:p>
        </p:txBody>
      </p:sp>
      <p:sp>
        <p:nvSpPr>
          <p:cNvPr id="107" name="TextBox 106">
            <a:extLst>
              <a:ext uri="{FF2B5EF4-FFF2-40B4-BE49-F238E27FC236}">
                <a16:creationId xmlns:a16="http://schemas.microsoft.com/office/drawing/2014/main" id="{5D1F7DE6-CAD7-454C-8462-0025F1BB923D}"/>
              </a:ext>
            </a:extLst>
          </p:cNvPr>
          <p:cNvSpPr txBox="1"/>
          <p:nvPr/>
        </p:nvSpPr>
        <p:spPr>
          <a:xfrm>
            <a:off x="7762875" y="5871482"/>
            <a:ext cx="5715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1" u="none">
                <a:solidFill>
                  <a:schemeClr val="accent5">
                    <a:lumMod val="75000"/>
                  </a:schemeClr>
                </a:solidFill>
                <a:latin typeface="Century Gothic" panose="020B0502020202020204" pitchFamily="34" charset="0"/>
              </a:rPr>
              <a:t>2 days</a:t>
            </a:r>
          </a:p>
        </p:txBody>
      </p:sp>
      <p:sp>
        <p:nvSpPr>
          <p:cNvPr id="108" name="Freeform: Shape 107">
            <a:extLst>
              <a:ext uri="{FF2B5EF4-FFF2-40B4-BE49-F238E27FC236}">
                <a16:creationId xmlns:a16="http://schemas.microsoft.com/office/drawing/2014/main" id="{D8AD66D3-6275-481C-90CB-7ED6522198BB}"/>
              </a:ext>
            </a:extLst>
          </p:cNvPr>
          <p:cNvSpPr/>
          <p:nvPr/>
        </p:nvSpPr>
        <p:spPr>
          <a:xfrm>
            <a:off x="7896225" y="5109482"/>
            <a:ext cx="355600" cy="295275"/>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9" name="Arrow: Down 108">
            <a:extLst>
              <a:ext uri="{FF2B5EF4-FFF2-40B4-BE49-F238E27FC236}">
                <a16:creationId xmlns:a16="http://schemas.microsoft.com/office/drawing/2014/main" id="{FD64DB24-C1CB-4604-90ED-79143E3327F4}"/>
              </a:ext>
            </a:extLst>
          </p:cNvPr>
          <p:cNvSpPr/>
          <p:nvPr/>
        </p:nvSpPr>
        <p:spPr>
          <a:xfrm rot="16200000">
            <a:off x="7805738" y="4285570"/>
            <a:ext cx="342900" cy="33337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TextBox 109">
            <a:extLst>
              <a:ext uri="{FF2B5EF4-FFF2-40B4-BE49-F238E27FC236}">
                <a16:creationId xmlns:a16="http://schemas.microsoft.com/office/drawing/2014/main" id="{8DE78729-9126-4E69-A688-7248EF929761}"/>
              </a:ext>
            </a:extLst>
          </p:cNvPr>
          <p:cNvSpPr txBox="1"/>
          <p:nvPr/>
        </p:nvSpPr>
        <p:spPr>
          <a:xfrm>
            <a:off x="7543800" y="5414282"/>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300</a:t>
            </a:r>
          </a:p>
        </p:txBody>
      </p:sp>
      <p:sp>
        <p:nvSpPr>
          <p:cNvPr id="111" name="Rectangle 110">
            <a:extLst>
              <a:ext uri="{FF2B5EF4-FFF2-40B4-BE49-F238E27FC236}">
                <a16:creationId xmlns:a16="http://schemas.microsoft.com/office/drawing/2014/main" id="{23BC84DC-8D8C-427F-9F82-98BE2BD67063}"/>
              </a:ext>
            </a:extLst>
          </p:cNvPr>
          <p:cNvSpPr/>
          <p:nvPr/>
        </p:nvSpPr>
        <p:spPr>
          <a:xfrm>
            <a:off x="8372475" y="4690382"/>
            <a:ext cx="1600200" cy="13906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100">
                <a:solidFill>
                  <a:schemeClr val="tx1">
                    <a:lumMod val="65000"/>
                    <a:lumOff val="35000"/>
                  </a:schemeClr>
                </a:solidFill>
                <a:effectLst/>
                <a:latin typeface="Century Gothic" panose="020B0502020202020204" pitchFamily="34" charset="0"/>
                <a:ea typeface="+mn-ea"/>
                <a:cs typeface="+mn-cs"/>
              </a:rPr>
              <a:t>3 people</a:t>
            </a:r>
            <a:endParaRPr lang="en-US" sz="1200">
              <a:solidFill>
                <a:schemeClr val="tx1">
                  <a:lumMod val="65000"/>
                  <a:lumOff val="35000"/>
                </a:schemeClr>
              </a:solidFill>
              <a:effectLst/>
              <a:latin typeface="Century Gothic" panose="020B0502020202020204" pitchFamily="34" charset="0"/>
            </a:endParaRPr>
          </a:p>
          <a:p>
            <a:r>
              <a:rPr lang="en-US" sz="800">
                <a:solidFill>
                  <a:schemeClr val="tx1">
                    <a:lumMod val="65000"/>
                    <a:lumOff val="35000"/>
                  </a:schemeClr>
                </a:solidFill>
                <a:effectLst/>
                <a:latin typeface="Century Gothic" panose="020B0502020202020204" pitchFamily="34" charset="0"/>
                <a:ea typeface="+mn-ea"/>
                <a:cs typeface="+mn-cs"/>
              </a:rPr>
              <a:t>Lead</a:t>
            </a:r>
            <a:r>
              <a:rPr lang="en-US" sz="800" baseline="0">
                <a:solidFill>
                  <a:schemeClr val="tx1">
                    <a:lumMod val="65000"/>
                    <a:lumOff val="35000"/>
                  </a:schemeClr>
                </a:solidFill>
                <a:effectLst/>
                <a:latin typeface="Century Gothic" panose="020B0502020202020204" pitchFamily="34" charset="0"/>
                <a:ea typeface="+mn-ea"/>
                <a:cs typeface="+mn-cs"/>
              </a:rPr>
              <a:t> Time (LT) 2 hours</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Production Time (PT) 4 mins.</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Batch: 0</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Uptime: 0%</a:t>
            </a:r>
            <a:endParaRPr lang="en-US" sz="800">
              <a:solidFill>
                <a:schemeClr val="tx1">
                  <a:lumMod val="65000"/>
                  <a:lumOff val="35000"/>
                </a:schemeClr>
              </a:solidFill>
              <a:effectLst/>
              <a:latin typeface="Century Gothic" panose="020B0502020202020204" pitchFamily="34" charset="0"/>
            </a:endParaRPr>
          </a:p>
        </p:txBody>
      </p:sp>
      <p:cxnSp>
        <p:nvCxnSpPr>
          <p:cNvPr id="112" name="Straight Connector 111">
            <a:extLst>
              <a:ext uri="{FF2B5EF4-FFF2-40B4-BE49-F238E27FC236}">
                <a16:creationId xmlns:a16="http://schemas.microsoft.com/office/drawing/2014/main" id="{2B608CFB-D028-4C08-8247-A781D7658730}"/>
              </a:ext>
            </a:extLst>
          </p:cNvPr>
          <p:cNvCxnSpPr/>
          <p:nvPr/>
        </p:nvCxnSpPr>
        <p:spPr>
          <a:xfrm>
            <a:off x="8343900" y="6138182"/>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66AB98BF-0FB9-4B91-9569-EC4ECA1B409D}"/>
              </a:ext>
            </a:extLst>
          </p:cNvPr>
          <p:cNvCxnSpPr/>
          <p:nvPr/>
        </p:nvCxnSpPr>
        <p:spPr>
          <a:xfrm>
            <a:off x="8362950" y="6633482"/>
            <a:ext cx="1647825"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D736D092-9F86-4222-9115-19E201EA7DA6}"/>
              </a:ext>
            </a:extLst>
          </p:cNvPr>
          <p:cNvCxnSpPr/>
          <p:nvPr/>
        </p:nvCxnSpPr>
        <p:spPr>
          <a:xfrm>
            <a:off x="10020300" y="6100082"/>
            <a:ext cx="0" cy="5429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960FE2A2-CD4B-4E12-A0F8-E71439EF9390}"/>
              </a:ext>
            </a:extLst>
          </p:cNvPr>
          <p:cNvCxnSpPr/>
          <p:nvPr/>
        </p:nvCxnSpPr>
        <p:spPr>
          <a:xfrm>
            <a:off x="7753350" y="6128657"/>
            <a:ext cx="60960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8CC8167A-4A13-4B40-A612-E01C9E1F2EF6}"/>
              </a:ext>
            </a:extLst>
          </p:cNvPr>
          <p:cNvSpPr txBox="1"/>
          <p:nvPr/>
        </p:nvSpPr>
        <p:spPr>
          <a:xfrm>
            <a:off x="8324850" y="6319157"/>
            <a:ext cx="164782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4 minutes</a:t>
            </a:r>
          </a:p>
        </p:txBody>
      </p:sp>
      <p:cxnSp>
        <p:nvCxnSpPr>
          <p:cNvPr id="117" name="Straight Arrow Connector 116">
            <a:extLst>
              <a:ext uri="{FF2B5EF4-FFF2-40B4-BE49-F238E27FC236}">
                <a16:creationId xmlns:a16="http://schemas.microsoft.com/office/drawing/2014/main" id="{62CA4DFF-8208-4E82-BF48-E52ABC2748FE}"/>
              </a:ext>
            </a:extLst>
          </p:cNvPr>
          <p:cNvCxnSpPr/>
          <p:nvPr/>
        </p:nvCxnSpPr>
        <p:spPr>
          <a:xfrm>
            <a:off x="7077075" y="2347232"/>
            <a:ext cx="9525" cy="17621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8" name="Freeform: Shape 117">
            <a:extLst>
              <a:ext uri="{FF2B5EF4-FFF2-40B4-BE49-F238E27FC236}">
                <a16:creationId xmlns:a16="http://schemas.microsoft.com/office/drawing/2014/main" id="{B8C238BF-689F-4E51-ACBB-71A7471A4B6A}"/>
              </a:ext>
            </a:extLst>
          </p:cNvPr>
          <p:cNvSpPr/>
          <p:nvPr/>
        </p:nvSpPr>
        <p:spPr>
          <a:xfrm>
            <a:off x="5124450" y="2287100"/>
            <a:ext cx="566738" cy="565150"/>
          </a:xfrm>
          <a:custGeom>
            <a:avLst/>
            <a:gdLst>
              <a:gd name="connsiteX0" fmla="*/ 190513 w 386173"/>
              <a:gd name="connsiteY0" fmla="*/ 95 h 384785"/>
              <a:gd name="connsiteX1" fmla="*/ 194989 w 386173"/>
              <a:gd name="connsiteY1" fmla="*/ 95 h 384785"/>
              <a:gd name="connsiteX2" fmla="*/ 222517 w 386173"/>
              <a:gd name="connsiteY2" fmla="*/ 67627 h 384785"/>
              <a:gd name="connsiteX3" fmla="*/ 226708 w 386173"/>
              <a:gd name="connsiteY3" fmla="*/ 71723 h 384785"/>
              <a:gd name="connsiteX4" fmla="*/ 281762 w 386173"/>
              <a:gd name="connsiteY4" fmla="*/ 27241 h 384785"/>
              <a:gd name="connsiteX5" fmla="*/ 291954 w 386173"/>
              <a:gd name="connsiteY5" fmla="*/ 26860 h 384785"/>
              <a:gd name="connsiteX6" fmla="*/ 280619 w 386173"/>
              <a:gd name="connsiteY6" fmla="*/ 103060 h 384785"/>
              <a:gd name="connsiteX7" fmla="*/ 285477 w 386173"/>
              <a:gd name="connsiteY7" fmla="*/ 104965 h 384785"/>
              <a:gd name="connsiteX8" fmla="*/ 357867 w 386173"/>
              <a:gd name="connsiteY8" fmla="*/ 93631 h 384785"/>
              <a:gd name="connsiteX9" fmla="*/ 359010 w 386173"/>
              <a:gd name="connsiteY9" fmla="*/ 101536 h 384785"/>
              <a:gd name="connsiteX10" fmla="*/ 314528 w 386173"/>
              <a:gd name="connsiteY10" fmla="*/ 155829 h 384785"/>
              <a:gd name="connsiteX11" fmla="*/ 313766 w 386173"/>
              <a:gd name="connsiteY11" fmla="*/ 160401 h 384785"/>
              <a:gd name="connsiteX12" fmla="*/ 386156 w 386173"/>
              <a:gd name="connsiteY12" fmla="*/ 191357 h 384785"/>
              <a:gd name="connsiteX13" fmla="*/ 381965 w 386173"/>
              <a:gd name="connsiteY13" fmla="*/ 196977 h 384785"/>
              <a:gd name="connsiteX14" fmla="*/ 313671 w 386173"/>
              <a:gd name="connsiteY14" fmla="*/ 223742 h 384785"/>
              <a:gd name="connsiteX15" fmla="*/ 314433 w 386173"/>
              <a:gd name="connsiteY15" fmla="*/ 228314 h 384785"/>
              <a:gd name="connsiteX16" fmla="*/ 359677 w 386173"/>
              <a:gd name="connsiteY16" fmla="*/ 283369 h 384785"/>
              <a:gd name="connsiteX17" fmla="*/ 357772 w 386173"/>
              <a:gd name="connsiteY17" fmla="*/ 291274 h 384785"/>
              <a:gd name="connsiteX18" fmla="*/ 281572 w 386173"/>
              <a:gd name="connsiteY18" fmla="*/ 279940 h 384785"/>
              <a:gd name="connsiteX19" fmla="*/ 280429 w 386173"/>
              <a:gd name="connsiteY19" fmla="*/ 285559 h 384785"/>
              <a:gd name="connsiteX20" fmla="*/ 291763 w 386173"/>
              <a:gd name="connsiteY20" fmla="*/ 357188 h 384785"/>
              <a:gd name="connsiteX21" fmla="*/ 288335 w 386173"/>
              <a:gd name="connsiteY21" fmla="*/ 360616 h 384785"/>
              <a:gd name="connsiteX22" fmla="*/ 228803 w 386173"/>
              <a:gd name="connsiteY22" fmla="*/ 313849 h 384785"/>
              <a:gd name="connsiteX23" fmla="*/ 224993 w 386173"/>
              <a:gd name="connsiteY23" fmla="*/ 313087 h 384785"/>
              <a:gd name="connsiteX24" fmla="*/ 194037 w 386173"/>
              <a:gd name="connsiteY24" fmla="*/ 384715 h 384785"/>
              <a:gd name="connsiteX25" fmla="*/ 190989 w 386173"/>
              <a:gd name="connsiteY25" fmla="*/ 384715 h 384785"/>
              <a:gd name="connsiteX26" fmla="*/ 160033 w 386173"/>
              <a:gd name="connsiteY26" fmla="*/ 313087 h 384785"/>
              <a:gd name="connsiteX27" fmla="*/ 155461 w 386173"/>
              <a:gd name="connsiteY27" fmla="*/ 314611 h 384785"/>
              <a:gd name="connsiteX28" fmla="*/ 98882 w 386173"/>
              <a:gd name="connsiteY28" fmla="*/ 360616 h 384785"/>
              <a:gd name="connsiteX29" fmla="*/ 94024 w 386173"/>
              <a:gd name="connsiteY29" fmla="*/ 357950 h 384785"/>
              <a:gd name="connsiteX30" fmla="*/ 105359 w 386173"/>
              <a:gd name="connsiteY30" fmla="*/ 281749 h 384785"/>
              <a:gd name="connsiteX31" fmla="*/ 100501 w 386173"/>
              <a:gd name="connsiteY31" fmla="*/ 279844 h 384785"/>
              <a:gd name="connsiteX32" fmla="*/ 26587 w 386173"/>
              <a:gd name="connsiteY32" fmla="*/ 290417 h 384785"/>
              <a:gd name="connsiteX33" fmla="*/ 26206 w 386173"/>
              <a:gd name="connsiteY33" fmla="*/ 282511 h 384785"/>
              <a:gd name="connsiteX34" fmla="*/ 72212 w 386173"/>
              <a:gd name="connsiteY34" fmla="*/ 224409 h 384785"/>
              <a:gd name="connsiteX35" fmla="*/ 3251 w 386173"/>
              <a:gd name="connsiteY35" fmla="*/ 196882 h 384785"/>
              <a:gd name="connsiteX36" fmla="*/ 3251 w 386173"/>
              <a:gd name="connsiteY36" fmla="*/ 187833 h 384785"/>
              <a:gd name="connsiteX37" fmla="*/ 72212 w 386173"/>
              <a:gd name="connsiteY37" fmla="*/ 159544 h 384785"/>
              <a:gd name="connsiteX38" fmla="*/ 24683 w 386173"/>
              <a:gd name="connsiteY38" fmla="*/ 98488 h 384785"/>
              <a:gd name="connsiteX39" fmla="*/ 31064 w 386173"/>
              <a:gd name="connsiteY39" fmla="*/ 93535 h 384785"/>
              <a:gd name="connsiteX40" fmla="*/ 102692 w 386173"/>
              <a:gd name="connsiteY40" fmla="*/ 104870 h 384785"/>
              <a:gd name="connsiteX41" fmla="*/ 105359 w 386173"/>
              <a:gd name="connsiteY41" fmla="*/ 102203 h 384785"/>
              <a:gd name="connsiteX42" fmla="*/ 94024 w 386173"/>
              <a:gd name="connsiteY42" fmla="*/ 26003 h 384785"/>
              <a:gd name="connsiteX43" fmla="*/ 100406 w 386173"/>
              <a:gd name="connsiteY43" fmla="*/ 24860 h 384785"/>
              <a:gd name="connsiteX44" fmla="*/ 159270 w 386173"/>
              <a:gd name="connsiteY44" fmla="*/ 71628 h 384785"/>
              <a:gd name="connsiteX45" fmla="*/ 163367 w 386173"/>
              <a:gd name="connsiteY45" fmla="*/ 66770 h 384785"/>
              <a:gd name="connsiteX46" fmla="*/ 190132 w 386173"/>
              <a:gd name="connsiteY46" fmla="*/ 0 h 384785"/>
              <a:gd name="connsiteX47" fmla="*/ 190132 w 386173"/>
              <a:gd name="connsiteY47" fmla="*/ 0 h 3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173" h="384785">
                <a:moveTo>
                  <a:pt x="190513" y="95"/>
                </a:moveTo>
                <a:cubicBezTo>
                  <a:pt x="190513" y="95"/>
                  <a:pt x="194704" y="0"/>
                  <a:pt x="194989" y="95"/>
                </a:cubicBezTo>
                <a:cubicBezTo>
                  <a:pt x="198895" y="1429"/>
                  <a:pt x="217849" y="59436"/>
                  <a:pt x="222517" y="67627"/>
                </a:cubicBezTo>
                <a:cubicBezTo>
                  <a:pt x="223659" y="69723"/>
                  <a:pt x="224517" y="70675"/>
                  <a:pt x="226708" y="71723"/>
                </a:cubicBezTo>
                <a:cubicBezTo>
                  <a:pt x="238709" y="63151"/>
                  <a:pt x="275666" y="30956"/>
                  <a:pt x="281762" y="27241"/>
                </a:cubicBezTo>
                <a:cubicBezTo>
                  <a:pt x="284429" y="25527"/>
                  <a:pt x="290334" y="21526"/>
                  <a:pt x="291954" y="26860"/>
                </a:cubicBezTo>
                <a:cubicBezTo>
                  <a:pt x="293097" y="30575"/>
                  <a:pt x="280714" y="92773"/>
                  <a:pt x="280619" y="103060"/>
                </a:cubicBezTo>
                <a:cubicBezTo>
                  <a:pt x="282334" y="105346"/>
                  <a:pt x="283095" y="104870"/>
                  <a:pt x="285477" y="104965"/>
                </a:cubicBezTo>
                <a:cubicBezTo>
                  <a:pt x="290811" y="105061"/>
                  <a:pt x="353867" y="92773"/>
                  <a:pt x="357867" y="93631"/>
                </a:cubicBezTo>
                <a:cubicBezTo>
                  <a:pt x="363296" y="94774"/>
                  <a:pt x="360629" y="98774"/>
                  <a:pt x="359010" y="101536"/>
                </a:cubicBezTo>
                <a:cubicBezTo>
                  <a:pt x="355581" y="107537"/>
                  <a:pt x="315861" y="152590"/>
                  <a:pt x="314528" y="155829"/>
                </a:cubicBezTo>
                <a:cubicBezTo>
                  <a:pt x="314052" y="157067"/>
                  <a:pt x="313290" y="159163"/>
                  <a:pt x="313766" y="160401"/>
                </a:cubicBezTo>
                <a:cubicBezTo>
                  <a:pt x="315100" y="164116"/>
                  <a:pt x="385299" y="186690"/>
                  <a:pt x="386156" y="191357"/>
                </a:cubicBezTo>
                <a:cubicBezTo>
                  <a:pt x="386442" y="192976"/>
                  <a:pt x="383203" y="196215"/>
                  <a:pt x="381965" y="196977"/>
                </a:cubicBezTo>
                <a:cubicBezTo>
                  <a:pt x="376346" y="200596"/>
                  <a:pt x="315195" y="220408"/>
                  <a:pt x="313671" y="223742"/>
                </a:cubicBezTo>
                <a:cubicBezTo>
                  <a:pt x="313195" y="224885"/>
                  <a:pt x="313957" y="227076"/>
                  <a:pt x="314433" y="228314"/>
                </a:cubicBezTo>
                <a:cubicBezTo>
                  <a:pt x="315767" y="231648"/>
                  <a:pt x="356914" y="278321"/>
                  <a:pt x="359677" y="283369"/>
                </a:cubicBezTo>
                <a:cubicBezTo>
                  <a:pt x="361201" y="286226"/>
                  <a:pt x="361487" y="290417"/>
                  <a:pt x="357772" y="291274"/>
                </a:cubicBezTo>
                <a:cubicBezTo>
                  <a:pt x="353961" y="292132"/>
                  <a:pt x="292144" y="279844"/>
                  <a:pt x="281572" y="279940"/>
                </a:cubicBezTo>
                <a:cubicBezTo>
                  <a:pt x="279953" y="280702"/>
                  <a:pt x="280429" y="284131"/>
                  <a:pt x="280429" y="285559"/>
                </a:cubicBezTo>
                <a:cubicBezTo>
                  <a:pt x="280429" y="292798"/>
                  <a:pt x="292906" y="352615"/>
                  <a:pt x="291763" y="357188"/>
                </a:cubicBezTo>
                <a:cubicBezTo>
                  <a:pt x="291763" y="357473"/>
                  <a:pt x="288620" y="360521"/>
                  <a:pt x="288335" y="360616"/>
                </a:cubicBezTo>
                <a:cubicBezTo>
                  <a:pt x="284144" y="361474"/>
                  <a:pt x="232232" y="315373"/>
                  <a:pt x="228803" y="313849"/>
                </a:cubicBezTo>
                <a:cubicBezTo>
                  <a:pt x="227660" y="313372"/>
                  <a:pt x="226422" y="312896"/>
                  <a:pt x="224993" y="313087"/>
                </a:cubicBezTo>
                <a:cubicBezTo>
                  <a:pt x="218802" y="320897"/>
                  <a:pt x="198419" y="383571"/>
                  <a:pt x="194037" y="384715"/>
                </a:cubicBezTo>
                <a:cubicBezTo>
                  <a:pt x="193561" y="384810"/>
                  <a:pt x="191465" y="384810"/>
                  <a:pt x="190989" y="384715"/>
                </a:cubicBezTo>
                <a:cubicBezTo>
                  <a:pt x="187274" y="383571"/>
                  <a:pt x="164414" y="313944"/>
                  <a:pt x="160033" y="313087"/>
                </a:cubicBezTo>
                <a:cubicBezTo>
                  <a:pt x="158127" y="312706"/>
                  <a:pt x="156984" y="313849"/>
                  <a:pt x="155461" y="314611"/>
                </a:cubicBezTo>
                <a:cubicBezTo>
                  <a:pt x="148317" y="318230"/>
                  <a:pt x="102502" y="359950"/>
                  <a:pt x="98882" y="360616"/>
                </a:cubicBezTo>
                <a:cubicBezTo>
                  <a:pt x="97549" y="360902"/>
                  <a:pt x="94405" y="359093"/>
                  <a:pt x="94024" y="357950"/>
                </a:cubicBezTo>
                <a:cubicBezTo>
                  <a:pt x="92786" y="354330"/>
                  <a:pt x="104883" y="291846"/>
                  <a:pt x="105359" y="281749"/>
                </a:cubicBezTo>
                <a:cubicBezTo>
                  <a:pt x="103645" y="279463"/>
                  <a:pt x="102787" y="279940"/>
                  <a:pt x="100501" y="279844"/>
                </a:cubicBezTo>
                <a:cubicBezTo>
                  <a:pt x="94596" y="279559"/>
                  <a:pt x="30111" y="292798"/>
                  <a:pt x="26587" y="290417"/>
                </a:cubicBezTo>
                <a:cubicBezTo>
                  <a:pt x="23634" y="288417"/>
                  <a:pt x="24968" y="285083"/>
                  <a:pt x="26206" y="282511"/>
                </a:cubicBezTo>
                <a:cubicBezTo>
                  <a:pt x="27921" y="278987"/>
                  <a:pt x="72974" y="228029"/>
                  <a:pt x="72212" y="224409"/>
                </a:cubicBezTo>
                <a:cubicBezTo>
                  <a:pt x="62021" y="217551"/>
                  <a:pt x="6299" y="198977"/>
                  <a:pt x="3251" y="196882"/>
                </a:cubicBezTo>
                <a:cubicBezTo>
                  <a:pt x="-940" y="194024"/>
                  <a:pt x="-1226" y="190690"/>
                  <a:pt x="3251" y="187833"/>
                </a:cubicBezTo>
                <a:cubicBezTo>
                  <a:pt x="8585" y="184404"/>
                  <a:pt x="71450" y="163449"/>
                  <a:pt x="72212" y="159544"/>
                </a:cubicBezTo>
                <a:cubicBezTo>
                  <a:pt x="68783" y="150495"/>
                  <a:pt x="25159" y="102298"/>
                  <a:pt x="24683" y="98488"/>
                </a:cubicBezTo>
                <a:cubicBezTo>
                  <a:pt x="24111" y="93821"/>
                  <a:pt x="27349" y="93631"/>
                  <a:pt x="31064" y="93535"/>
                </a:cubicBezTo>
                <a:cubicBezTo>
                  <a:pt x="37446" y="93535"/>
                  <a:pt x="99168" y="105727"/>
                  <a:pt x="102692" y="104870"/>
                </a:cubicBezTo>
                <a:cubicBezTo>
                  <a:pt x="102883" y="104870"/>
                  <a:pt x="105264" y="102394"/>
                  <a:pt x="105359" y="102203"/>
                </a:cubicBezTo>
                <a:cubicBezTo>
                  <a:pt x="106311" y="98393"/>
                  <a:pt x="92501" y="29623"/>
                  <a:pt x="94024" y="26003"/>
                </a:cubicBezTo>
                <a:cubicBezTo>
                  <a:pt x="94882" y="23908"/>
                  <a:pt x="98215" y="24003"/>
                  <a:pt x="100406" y="24860"/>
                </a:cubicBezTo>
                <a:cubicBezTo>
                  <a:pt x="103930" y="26194"/>
                  <a:pt x="150222" y="66580"/>
                  <a:pt x="159270" y="71628"/>
                </a:cubicBezTo>
                <a:cubicBezTo>
                  <a:pt x="160890" y="70199"/>
                  <a:pt x="162318" y="68675"/>
                  <a:pt x="163367" y="66770"/>
                </a:cubicBezTo>
                <a:cubicBezTo>
                  <a:pt x="167938" y="58960"/>
                  <a:pt x="186893" y="1429"/>
                  <a:pt x="190132" y="0"/>
                </a:cubicBezTo>
                <a:lnTo>
                  <a:pt x="190132" y="0"/>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9" name="TextBox 118">
            <a:extLst>
              <a:ext uri="{FF2B5EF4-FFF2-40B4-BE49-F238E27FC236}">
                <a16:creationId xmlns:a16="http://schemas.microsoft.com/office/drawing/2014/main" id="{82CE5BEE-87A4-4652-992A-F0F79AB5B885}"/>
              </a:ext>
            </a:extLst>
          </p:cNvPr>
          <p:cNvSpPr txBox="1"/>
          <p:nvPr/>
        </p:nvSpPr>
        <p:spPr>
          <a:xfrm rot="19692282">
            <a:off x="2976563" y="3118757"/>
            <a:ext cx="2006600"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weekly</a:t>
            </a:r>
            <a:r>
              <a:rPr lang="en-US" sz="1400" baseline="0">
                <a:latin typeface="Century Gothic" panose="020B0502020202020204" pitchFamily="34" charset="0"/>
              </a:rPr>
              <a:t> schedule</a:t>
            </a:r>
            <a:endParaRPr lang="en-US" sz="1400">
              <a:latin typeface="Century Gothic" panose="020B0502020202020204" pitchFamily="34" charset="0"/>
            </a:endParaRPr>
          </a:p>
        </p:txBody>
      </p:sp>
      <p:sp>
        <p:nvSpPr>
          <p:cNvPr id="120" name="TextBox 119">
            <a:extLst>
              <a:ext uri="{FF2B5EF4-FFF2-40B4-BE49-F238E27FC236}">
                <a16:creationId xmlns:a16="http://schemas.microsoft.com/office/drawing/2014/main" id="{09559E64-900E-44D6-9687-BA45151D3CA1}"/>
              </a:ext>
            </a:extLst>
          </p:cNvPr>
          <p:cNvSpPr txBox="1"/>
          <p:nvPr/>
        </p:nvSpPr>
        <p:spPr>
          <a:xfrm rot="19692282">
            <a:off x="4024313" y="3242582"/>
            <a:ext cx="2006600"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r>
              <a:rPr lang="en-US" sz="1400" baseline="0">
                <a:latin typeface="Century Gothic" panose="020B0502020202020204" pitchFamily="34" charset="0"/>
              </a:rPr>
              <a:t> schedule</a:t>
            </a:r>
            <a:endParaRPr lang="en-US" sz="1400">
              <a:latin typeface="Century Gothic" panose="020B0502020202020204" pitchFamily="34" charset="0"/>
            </a:endParaRPr>
          </a:p>
        </p:txBody>
      </p:sp>
      <p:sp>
        <p:nvSpPr>
          <p:cNvPr id="121" name="TextBox 120">
            <a:extLst>
              <a:ext uri="{FF2B5EF4-FFF2-40B4-BE49-F238E27FC236}">
                <a16:creationId xmlns:a16="http://schemas.microsoft.com/office/drawing/2014/main" id="{EC0918FE-C96A-4D4E-BE9C-E4DDDCB56DF3}"/>
              </a:ext>
            </a:extLst>
          </p:cNvPr>
          <p:cNvSpPr txBox="1"/>
          <p:nvPr/>
        </p:nvSpPr>
        <p:spPr>
          <a:xfrm rot="1552849">
            <a:off x="6738938" y="3261632"/>
            <a:ext cx="2006600"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r>
              <a:rPr lang="en-US" sz="1400" baseline="0">
                <a:latin typeface="Century Gothic" panose="020B0502020202020204" pitchFamily="34" charset="0"/>
              </a:rPr>
              <a:t> schedule</a:t>
            </a:r>
            <a:endParaRPr lang="en-US" sz="1400">
              <a:latin typeface="Century Gothic" panose="020B0502020202020204" pitchFamily="34" charset="0"/>
            </a:endParaRPr>
          </a:p>
        </p:txBody>
      </p:sp>
      <p:sp>
        <p:nvSpPr>
          <p:cNvPr id="122" name="TextBox 121">
            <a:extLst>
              <a:ext uri="{FF2B5EF4-FFF2-40B4-BE49-F238E27FC236}">
                <a16:creationId xmlns:a16="http://schemas.microsoft.com/office/drawing/2014/main" id="{AF76FDC1-6D8E-40BA-AA89-8BF6CEC18019}"/>
              </a:ext>
            </a:extLst>
          </p:cNvPr>
          <p:cNvSpPr txBox="1"/>
          <p:nvPr/>
        </p:nvSpPr>
        <p:spPr>
          <a:xfrm rot="1709181">
            <a:off x="7815263" y="2756807"/>
            <a:ext cx="2006600"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r>
              <a:rPr lang="en-US" sz="1400" baseline="0">
                <a:latin typeface="Century Gothic" panose="020B0502020202020204" pitchFamily="34" charset="0"/>
              </a:rPr>
              <a:t> schedule</a:t>
            </a:r>
            <a:endParaRPr lang="en-US" sz="1400">
              <a:latin typeface="Century Gothic" panose="020B0502020202020204" pitchFamily="34" charset="0"/>
            </a:endParaRPr>
          </a:p>
        </p:txBody>
      </p:sp>
      <p:grpSp>
        <p:nvGrpSpPr>
          <p:cNvPr id="124" name="Group 123">
            <a:extLst>
              <a:ext uri="{FF2B5EF4-FFF2-40B4-BE49-F238E27FC236}">
                <a16:creationId xmlns:a16="http://schemas.microsoft.com/office/drawing/2014/main" id="{2713E500-6BFB-6A17-8DC6-414F11D5FA3C}"/>
              </a:ext>
            </a:extLst>
          </p:cNvPr>
          <p:cNvGrpSpPr/>
          <p:nvPr/>
        </p:nvGrpSpPr>
        <p:grpSpPr>
          <a:xfrm rot="10800000">
            <a:off x="3090691" y="170187"/>
            <a:ext cx="2519534" cy="408547"/>
            <a:chOff x="-747925" y="0"/>
            <a:chExt cx="2519671" cy="408356"/>
          </a:xfrm>
        </p:grpSpPr>
        <p:sp>
          <p:nvSpPr>
            <p:cNvPr id="125" name="Freeform: Shape 124">
              <a:extLst>
                <a:ext uri="{FF2B5EF4-FFF2-40B4-BE49-F238E27FC236}">
                  <a16:creationId xmlns:a16="http://schemas.microsoft.com/office/drawing/2014/main" id="{1DB1B360-EF64-D46C-ADB8-754DEC6D8E6E}"/>
                </a:ext>
              </a:extLst>
            </p:cNvPr>
            <p:cNvSpPr/>
            <p:nvPr/>
          </p:nvSpPr>
          <p:spPr>
            <a:xfrm>
              <a:off x="1615833" y="13788"/>
              <a:ext cx="155913" cy="206918"/>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126" name="Straight Connector 125">
              <a:extLst>
                <a:ext uri="{FF2B5EF4-FFF2-40B4-BE49-F238E27FC236}">
                  <a16:creationId xmlns:a16="http://schemas.microsoft.com/office/drawing/2014/main" id="{0A95F2B4-7D3D-AC07-A3DA-8D309359429B}"/>
                </a:ext>
              </a:extLst>
            </p:cNvPr>
            <p:cNvCxnSpPr>
              <a:cxnSpLocks/>
            </p:cNvCxnSpPr>
            <p:nvPr/>
          </p:nvCxnSpPr>
          <p:spPr>
            <a:xfrm rot="10800000">
              <a:off x="451234" y="55447"/>
              <a:ext cx="1196171" cy="6311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B4279798-2677-BF94-1A8B-45E9D3BCB555}"/>
                </a:ext>
              </a:extLst>
            </p:cNvPr>
            <p:cNvCxnSpPr>
              <a:cxnSpLocks/>
              <a:endCxn id="3" idx="1"/>
            </p:cNvCxnSpPr>
            <p:nvPr/>
          </p:nvCxnSpPr>
          <p:spPr>
            <a:xfrm rot="10800000">
              <a:off x="-747925" y="55513"/>
              <a:ext cx="1611313" cy="290129"/>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2F2A1E32-533A-B951-DA95-43BD3474B349}"/>
                </a:ext>
              </a:extLst>
            </p:cNvPr>
            <p:cNvCxnSpPr>
              <a:cxnSpLocks/>
            </p:cNvCxnSpPr>
            <p:nvPr/>
          </p:nvCxnSpPr>
          <p:spPr>
            <a:xfrm rot="4091563" flipH="1">
              <a:off x="466153" y="89704"/>
              <a:ext cx="408356" cy="228947"/>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29" name="Group 128">
            <a:extLst>
              <a:ext uri="{FF2B5EF4-FFF2-40B4-BE49-F238E27FC236}">
                <a16:creationId xmlns:a16="http://schemas.microsoft.com/office/drawing/2014/main" id="{F07B97D3-651E-CB0F-506A-14D4D0E477F0}"/>
              </a:ext>
            </a:extLst>
          </p:cNvPr>
          <p:cNvGrpSpPr/>
          <p:nvPr/>
        </p:nvGrpSpPr>
        <p:grpSpPr>
          <a:xfrm>
            <a:off x="10026544" y="2459254"/>
            <a:ext cx="649287" cy="317500"/>
            <a:chOff x="0" y="0"/>
            <a:chExt cx="649890" cy="318135"/>
          </a:xfrm>
        </p:grpSpPr>
        <p:sp>
          <p:nvSpPr>
            <p:cNvPr id="130" name="Freeform: Shape 129">
              <a:extLst>
                <a:ext uri="{FF2B5EF4-FFF2-40B4-BE49-F238E27FC236}">
                  <a16:creationId xmlns:a16="http://schemas.microsoft.com/office/drawing/2014/main" id="{FE52E2B1-9A03-F7FB-D3C2-9EB897151ADE}"/>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31" name="Freeform: Shape 130">
              <a:extLst>
                <a:ext uri="{FF2B5EF4-FFF2-40B4-BE49-F238E27FC236}">
                  <a16:creationId xmlns:a16="http://schemas.microsoft.com/office/drawing/2014/main" id="{EF41971E-D3D2-66D8-B65E-F43F2385FC59}"/>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32" name="Freeform: Shape 131">
              <a:extLst>
                <a:ext uri="{FF2B5EF4-FFF2-40B4-BE49-F238E27FC236}">
                  <a16:creationId xmlns:a16="http://schemas.microsoft.com/office/drawing/2014/main" id="{BD4434FB-3609-9FA6-D337-E5B6DA6A2F73}"/>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33" name="Freeform: Shape 132">
              <a:extLst>
                <a:ext uri="{FF2B5EF4-FFF2-40B4-BE49-F238E27FC236}">
                  <a16:creationId xmlns:a16="http://schemas.microsoft.com/office/drawing/2014/main" id="{32540A04-DB86-71EA-774B-CCAA0635AF66}"/>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34" name="Group 133">
            <a:extLst>
              <a:ext uri="{FF2B5EF4-FFF2-40B4-BE49-F238E27FC236}">
                <a16:creationId xmlns:a16="http://schemas.microsoft.com/office/drawing/2014/main" id="{B0884F18-EF94-F89D-5302-E77BE3C326A8}"/>
              </a:ext>
            </a:extLst>
          </p:cNvPr>
          <p:cNvGrpSpPr/>
          <p:nvPr/>
        </p:nvGrpSpPr>
        <p:grpSpPr>
          <a:xfrm rot="16200000">
            <a:off x="9799638" y="1585758"/>
            <a:ext cx="727075" cy="381000"/>
            <a:chOff x="0" y="0"/>
            <a:chExt cx="726408" cy="380775"/>
          </a:xfrm>
        </p:grpSpPr>
        <p:sp>
          <p:nvSpPr>
            <p:cNvPr id="135" name="Freeform: Shape 134">
              <a:extLst>
                <a:ext uri="{FF2B5EF4-FFF2-40B4-BE49-F238E27FC236}">
                  <a16:creationId xmlns:a16="http://schemas.microsoft.com/office/drawing/2014/main" id="{184EFEE8-AB36-92F0-F167-51B2EDFBD6B3}"/>
                </a:ext>
              </a:extLst>
            </p:cNvPr>
            <p:cNvSpPr/>
            <p:nvPr/>
          </p:nvSpPr>
          <p:spPr>
            <a:xfrm>
              <a:off x="545624" y="0"/>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136" name="Straight Connector 135">
              <a:extLst>
                <a:ext uri="{FF2B5EF4-FFF2-40B4-BE49-F238E27FC236}">
                  <a16:creationId xmlns:a16="http://schemas.microsoft.com/office/drawing/2014/main" id="{C0071C47-7860-0953-0A6C-004AEA5E2A42}"/>
                </a:ext>
              </a:extLst>
            </p:cNvPr>
            <p:cNvCxnSpPr>
              <a:cxnSpLocks/>
            </p:cNvCxnSpPr>
            <p:nvPr/>
          </p:nvCxnSpPr>
          <p:spPr>
            <a:xfrm flipH="1">
              <a:off x="-9707" y="108108"/>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050C6EBB-11E9-A086-58C2-A6BFABD7F93B}"/>
                </a:ext>
              </a:extLst>
            </p:cNvPr>
            <p:cNvCxnSpPr>
              <a:cxnSpLocks/>
            </p:cNvCxnSpPr>
            <p:nvPr/>
          </p:nvCxnSpPr>
          <p:spPr>
            <a:xfrm flipH="1">
              <a:off x="-168657" y="380775"/>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2B13418F-E231-77C5-2E86-83AA1070DF51}"/>
                </a:ext>
              </a:extLst>
            </p:cNvPr>
            <p:cNvCxnSpPr>
              <a:cxnSpLocks/>
            </p:cNvCxnSpPr>
            <p:nvPr/>
          </p:nvCxnSpPr>
          <p:spPr>
            <a:xfrm flipH="1" flipV="1">
              <a:off x="0" y="98554"/>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39" name="Group 138">
            <a:extLst>
              <a:ext uri="{FF2B5EF4-FFF2-40B4-BE49-F238E27FC236}">
                <a16:creationId xmlns:a16="http://schemas.microsoft.com/office/drawing/2014/main" id="{74AA4B37-E859-A1B1-1726-024D10BBEF0D}"/>
              </a:ext>
            </a:extLst>
          </p:cNvPr>
          <p:cNvGrpSpPr/>
          <p:nvPr/>
        </p:nvGrpSpPr>
        <p:grpSpPr>
          <a:xfrm rot="5400000">
            <a:off x="6851787" y="1232180"/>
            <a:ext cx="736791" cy="381001"/>
            <a:chOff x="-9707" y="0"/>
            <a:chExt cx="736115" cy="380776"/>
          </a:xfrm>
        </p:grpSpPr>
        <p:sp>
          <p:nvSpPr>
            <p:cNvPr id="140" name="Freeform: Shape 139">
              <a:extLst>
                <a:ext uri="{FF2B5EF4-FFF2-40B4-BE49-F238E27FC236}">
                  <a16:creationId xmlns:a16="http://schemas.microsoft.com/office/drawing/2014/main" id="{65E8DE1C-23CD-6E4D-C281-CE7BE3B371DA}"/>
                </a:ext>
              </a:extLst>
            </p:cNvPr>
            <p:cNvSpPr/>
            <p:nvPr/>
          </p:nvSpPr>
          <p:spPr>
            <a:xfrm>
              <a:off x="545624" y="0"/>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141" name="Straight Connector 140">
              <a:extLst>
                <a:ext uri="{FF2B5EF4-FFF2-40B4-BE49-F238E27FC236}">
                  <a16:creationId xmlns:a16="http://schemas.microsoft.com/office/drawing/2014/main" id="{2285AA77-8311-A69C-DEFB-F34BEFB4576D}"/>
                </a:ext>
              </a:extLst>
            </p:cNvPr>
            <p:cNvCxnSpPr>
              <a:cxnSpLocks/>
            </p:cNvCxnSpPr>
            <p:nvPr/>
          </p:nvCxnSpPr>
          <p:spPr>
            <a:xfrm flipH="1">
              <a:off x="-9707" y="108108"/>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690C3FE3-8B44-4AE4-221B-4892B298F8A2}"/>
                </a:ext>
              </a:extLst>
            </p:cNvPr>
            <p:cNvCxnSpPr>
              <a:cxnSpLocks/>
            </p:cNvCxnSpPr>
            <p:nvPr/>
          </p:nvCxnSpPr>
          <p:spPr>
            <a:xfrm rot="16200000" flipV="1">
              <a:off x="224611" y="200925"/>
              <a:ext cx="6506" cy="35319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9C353096-A56B-10A8-601B-DF3519042970}"/>
                </a:ext>
              </a:extLst>
            </p:cNvPr>
            <p:cNvCxnSpPr>
              <a:cxnSpLocks/>
            </p:cNvCxnSpPr>
            <p:nvPr/>
          </p:nvCxnSpPr>
          <p:spPr>
            <a:xfrm flipH="1" flipV="1">
              <a:off x="0" y="98554"/>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sp>
        <p:nvSpPr>
          <p:cNvPr id="144" name="Freeform: Shape 143">
            <a:extLst>
              <a:ext uri="{FF2B5EF4-FFF2-40B4-BE49-F238E27FC236}">
                <a16:creationId xmlns:a16="http://schemas.microsoft.com/office/drawing/2014/main" id="{677ABF6C-6EF4-4159-A39E-BF2C6C428586}"/>
              </a:ext>
            </a:extLst>
          </p:cNvPr>
          <p:cNvSpPr/>
          <p:nvPr/>
        </p:nvSpPr>
        <p:spPr>
          <a:xfrm>
            <a:off x="10163175" y="3214007"/>
            <a:ext cx="355600" cy="295275"/>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5" name="TextBox 143">
            <a:extLst>
              <a:ext uri="{FF2B5EF4-FFF2-40B4-BE49-F238E27FC236}">
                <a16:creationId xmlns:a16="http://schemas.microsoft.com/office/drawing/2014/main" id="{3200DE85-111D-42B6-ABFC-66C84E364572}"/>
              </a:ext>
            </a:extLst>
          </p:cNvPr>
          <p:cNvSpPr txBox="1"/>
          <p:nvPr/>
        </p:nvSpPr>
        <p:spPr>
          <a:xfrm>
            <a:off x="9810750" y="3518807"/>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1,600</a:t>
            </a:r>
          </a:p>
        </p:txBody>
      </p:sp>
      <p:grpSp>
        <p:nvGrpSpPr>
          <p:cNvPr id="151" name="Group 150">
            <a:extLst>
              <a:ext uri="{FF2B5EF4-FFF2-40B4-BE49-F238E27FC236}">
                <a16:creationId xmlns:a16="http://schemas.microsoft.com/office/drawing/2014/main" id="{8646BF0F-754E-389F-F38E-59C5D005DFD2}"/>
              </a:ext>
            </a:extLst>
          </p:cNvPr>
          <p:cNvGrpSpPr/>
          <p:nvPr/>
        </p:nvGrpSpPr>
        <p:grpSpPr>
          <a:xfrm rot="16200000">
            <a:off x="11142680" y="1562840"/>
            <a:ext cx="727075" cy="381000"/>
            <a:chOff x="0" y="0"/>
            <a:chExt cx="726408" cy="380775"/>
          </a:xfrm>
        </p:grpSpPr>
        <p:sp>
          <p:nvSpPr>
            <p:cNvPr id="152" name="Freeform: Shape 151">
              <a:extLst>
                <a:ext uri="{FF2B5EF4-FFF2-40B4-BE49-F238E27FC236}">
                  <a16:creationId xmlns:a16="http://schemas.microsoft.com/office/drawing/2014/main" id="{F0E01207-3C0D-FFB6-4D88-9FA207841CD5}"/>
                </a:ext>
              </a:extLst>
            </p:cNvPr>
            <p:cNvSpPr/>
            <p:nvPr/>
          </p:nvSpPr>
          <p:spPr>
            <a:xfrm>
              <a:off x="545624" y="0"/>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153" name="Straight Connector 152">
              <a:extLst>
                <a:ext uri="{FF2B5EF4-FFF2-40B4-BE49-F238E27FC236}">
                  <a16:creationId xmlns:a16="http://schemas.microsoft.com/office/drawing/2014/main" id="{8E2F032B-DFA9-7312-69F0-CD3C34E63AF3}"/>
                </a:ext>
              </a:extLst>
            </p:cNvPr>
            <p:cNvCxnSpPr>
              <a:cxnSpLocks/>
            </p:cNvCxnSpPr>
            <p:nvPr/>
          </p:nvCxnSpPr>
          <p:spPr>
            <a:xfrm flipH="1">
              <a:off x="-9707" y="108108"/>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17238A63-420F-4CF7-0A55-DF2AF3AB3BF5}"/>
                </a:ext>
              </a:extLst>
            </p:cNvPr>
            <p:cNvCxnSpPr>
              <a:cxnSpLocks/>
            </p:cNvCxnSpPr>
            <p:nvPr/>
          </p:nvCxnSpPr>
          <p:spPr>
            <a:xfrm flipH="1">
              <a:off x="-168657" y="380775"/>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843238AC-5B91-CC14-5BD8-9DF50D3E753C}"/>
                </a:ext>
              </a:extLst>
            </p:cNvPr>
            <p:cNvCxnSpPr>
              <a:cxnSpLocks/>
            </p:cNvCxnSpPr>
            <p:nvPr/>
          </p:nvCxnSpPr>
          <p:spPr>
            <a:xfrm flipH="1" flipV="1">
              <a:off x="0" y="98554"/>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sp>
        <p:nvSpPr>
          <p:cNvPr id="157" name="TextBox 1">
            <a:extLst>
              <a:ext uri="{FF2B5EF4-FFF2-40B4-BE49-F238E27FC236}">
                <a16:creationId xmlns:a16="http://schemas.microsoft.com/office/drawing/2014/main" id="{325D6F1E-D6BD-41D9-9769-21821DB9C36E}"/>
              </a:ext>
            </a:extLst>
          </p:cNvPr>
          <p:cNvSpPr txBox="1"/>
          <p:nvPr/>
        </p:nvSpPr>
        <p:spPr>
          <a:xfrm>
            <a:off x="10106025" y="4232638"/>
            <a:ext cx="1945767" cy="17727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Total Lead Time: </a:t>
            </a:r>
            <a:br>
              <a:rPr lang="en-US" sz="1600" dirty="0">
                <a:solidFill>
                  <a:schemeClr val="tx1">
                    <a:lumMod val="65000"/>
                    <a:lumOff val="35000"/>
                  </a:schemeClr>
                </a:solidFill>
                <a:latin typeface="Century Gothic" panose="020B0502020202020204" pitchFamily="34" charset="0"/>
              </a:rPr>
            </a:br>
            <a:r>
              <a:rPr lang="en-US" sz="1600" dirty="0">
                <a:solidFill>
                  <a:schemeClr val="tx1">
                    <a:lumMod val="65000"/>
                    <a:lumOff val="35000"/>
                  </a:schemeClr>
                </a:solidFill>
                <a:latin typeface="Century Gothic" panose="020B0502020202020204" pitchFamily="34" charset="0"/>
              </a:rPr>
              <a:t>00 Days</a:t>
            </a:r>
          </a:p>
          <a:p>
            <a:endParaRPr lang="en-US" sz="1600" dirty="0">
              <a:solidFill>
                <a:schemeClr val="tx1">
                  <a:lumMod val="65000"/>
                  <a:lumOff val="35000"/>
                </a:schemeClr>
              </a:solidFill>
              <a:latin typeface="Century Gothic" panose="020B0502020202020204" pitchFamily="34" charset="0"/>
            </a:endParaRPr>
          </a:p>
          <a:p>
            <a:r>
              <a:rPr lang="en-US" sz="1600" dirty="0">
                <a:solidFill>
                  <a:schemeClr val="tx1">
                    <a:lumMod val="65000"/>
                    <a:lumOff val="35000"/>
                  </a:schemeClr>
                </a:solidFill>
                <a:latin typeface="Century Gothic" panose="020B0502020202020204" pitchFamily="34" charset="0"/>
              </a:rPr>
              <a:t>Value</a:t>
            </a:r>
            <a:r>
              <a:rPr lang="en-US" sz="1600" baseline="0" dirty="0">
                <a:solidFill>
                  <a:schemeClr val="tx1">
                    <a:lumMod val="65000"/>
                    <a:lumOff val="35000"/>
                  </a:schemeClr>
                </a:solidFill>
                <a:latin typeface="Century Gothic" panose="020B0502020202020204" pitchFamily="34" charset="0"/>
              </a:rPr>
              <a:t> Added Time: 0:00 Minutes</a:t>
            </a:r>
            <a:endParaRPr lang="en-US" sz="1600" dirty="0">
              <a:solidFill>
                <a:schemeClr val="tx1">
                  <a:lumMod val="65000"/>
                  <a:lumOff val="35000"/>
                </a:schemeClr>
              </a:solidFill>
              <a:latin typeface="Century Gothic" panose="020B0502020202020204" pitchFamily="34" charset="0"/>
            </a:endParaRPr>
          </a:p>
        </p:txBody>
      </p:sp>
      <p:sp>
        <p:nvSpPr>
          <p:cNvPr id="158" name="TextBox 157">
            <a:extLst>
              <a:ext uri="{FF2B5EF4-FFF2-40B4-BE49-F238E27FC236}">
                <a16:creationId xmlns:a16="http://schemas.microsoft.com/office/drawing/2014/main" id="{0AEB682E-434C-336F-F5BA-E81CDC7DB038}"/>
              </a:ext>
            </a:extLst>
          </p:cNvPr>
          <p:cNvSpPr txBox="1"/>
          <p:nvPr/>
        </p:nvSpPr>
        <p:spPr>
          <a:xfrm>
            <a:off x="10189021" y="6172052"/>
            <a:ext cx="1891053" cy="470955"/>
          </a:xfrm>
          <a:prstGeom prst="rect">
            <a:avLst/>
          </a:prstGeom>
          <a:noFill/>
        </p:spPr>
        <p:txBody>
          <a:bodyPr wrap="square" rtlCol="0">
            <a:spAutoFit/>
          </a:bodyPr>
          <a:lstStyle/>
          <a:p>
            <a:r>
              <a:rPr lang="en-US" sz="1200" b="1" dirty="0">
                <a:solidFill>
                  <a:schemeClr val="tx1">
                    <a:lumMod val="65000"/>
                    <a:lumOff val="35000"/>
                  </a:schemeClr>
                </a:solidFill>
                <a:latin typeface="Century Gothic" panose="020B0502020202020204" pitchFamily="34" charset="0"/>
              </a:rPr>
              <a:t>Lead Time Ladder VSM Template Example</a:t>
            </a:r>
          </a:p>
        </p:txBody>
      </p:sp>
    </p:spTree>
    <p:extLst>
      <p:ext uri="{BB962C8B-B14F-4D97-AF65-F5344CB8AC3E}">
        <p14:creationId xmlns:p14="http://schemas.microsoft.com/office/powerpoint/2010/main" val="95996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rgbClr val="E6F5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DD69619-3F9C-C510-EC44-A23DF1B26C00}"/>
              </a:ext>
            </a:extLst>
          </p:cNvPr>
          <p:cNvSpPr txBox="1"/>
          <p:nvPr/>
        </p:nvSpPr>
        <p:spPr>
          <a:xfrm>
            <a:off x="55549" y="95719"/>
            <a:ext cx="12001772"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Lead Time Ladder VSM Template</a:t>
            </a:r>
          </a:p>
        </p:txBody>
      </p:sp>
      <p:sp>
        <p:nvSpPr>
          <p:cNvPr id="6" name="TextBox 5">
            <a:extLst>
              <a:ext uri="{FF2B5EF4-FFF2-40B4-BE49-F238E27FC236}">
                <a16:creationId xmlns:a16="http://schemas.microsoft.com/office/drawing/2014/main" id="{EB1225C2-E55D-4F43-53B8-09CC1970B3CF}"/>
              </a:ext>
            </a:extLst>
          </p:cNvPr>
          <p:cNvSpPr txBox="1"/>
          <p:nvPr/>
        </p:nvSpPr>
        <p:spPr>
          <a:xfrm>
            <a:off x="55548" y="622325"/>
            <a:ext cx="11916711" cy="369332"/>
          </a:xfrm>
          <a:prstGeom prst="rect">
            <a:avLst/>
          </a:prstGeom>
          <a:noFill/>
        </p:spPr>
        <p:txBody>
          <a:bodyPr wrap="square">
            <a:spAutoFit/>
          </a:bodyPr>
          <a:lstStyle/>
          <a:p>
            <a:r>
              <a:rPr lang="en-US" sz="1800" baseline="0" dirty="0">
                <a:solidFill>
                  <a:schemeClr val="tx1">
                    <a:lumMod val="65000"/>
                    <a:lumOff val="35000"/>
                  </a:schemeClr>
                </a:solidFill>
                <a:latin typeface="Century Gothic" panose="020B0502020202020204" pitchFamily="34" charset="0"/>
              </a:rPr>
              <a:t>To create your own VSM, copy and paste icons from the </a:t>
            </a:r>
            <a:r>
              <a:rPr lang="en-US" sz="1800" b="1" baseline="0" dirty="0">
                <a:solidFill>
                  <a:schemeClr val="tx1">
                    <a:lumMod val="65000"/>
                    <a:lumOff val="35000"/>
                  </a:schemeClr>
                </a:solidFill>
                <a:latin typeface="Century Gothic" panose="020B0502020202020204" pitchFamily="34" charset="0"/>
              </a:rPr>
              <a:t>VSM Icons </a:t>
            </a:r>
            <a:r>
              <a:rPr lang="en-US" sz="1800" b="0" dirty="0">
                <a:solidFill>
                  <a:schemeClr val="tx1">
                    <a:lumMod val="65000"/>
                    <a:lumOff val="35000"/>
                  </a:schemeClr>
                </a:solidFill>
                <a:latin typeface="Century Gothic" panose="020B0502020202020204" pitchFamily="34" charset="0"/>
              </a:rPr>
              <a:t>on Slide 6</a:t>
            </a:r>
            <a:r>
              <a:rPr lang="en-US" sz="1800" baseline="0" dirty="0">
                <a:solidFill>
                  <a:schemeClr val="tx1">
                    <a:lumMod val="65000"/>
                    <a:lumOff val="35000"/>
                  </a:schemeClr>
                </a:solidFill>
                <a:latin typeface="Century Gothic" panose="020B0502020202020204" pitchFamily="34" charset="0"/>
              </a:rPr>
              <a:t>.</a:t>
            </a:r>
          </a:p>
        </p:txBody>
      </p:sp>
    </p:spTree>
    <p:extLst>
      <p:ext uri="{BB962C8B-B14F-4D97-AF65-F5344CB8AC3E}">
        <p14:creationId xmlns:p14="http://schemas.microsoft.com/office/powerpoint/2010/main" val="148053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rgbClr val="E6F5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1DBFB4D5-5CCE-D1DC-0EEA-C80725DA5751}"/>
              </a:ext>
            </a:extLst>
          </p:cNvPr>
          <p:cNvSpPr txBox="1"/>
          <p:nvPr/>
        </p:nvSpPr>
        <p:spPr>
          <a:xfrm>
            <a:off x="114153" y="257396"/>
            <a:ext cx="257175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3200" dirty="0">
                <a:solidFill>
                  <a:schemeClr val="tx1">
                    <a:lumMod val="65000"/>
                    <a:lumOff val="35000"/>
                  </a:schemeClr>
                </a:solidFill>
                <a:latin typeface="Century Gothic" panose="020B0502020202020204" pitchFamily="34" charset="0"/>
              </a:rPr>
              <a:t>NOTES</a:t>
            </a:r>
          </a:p>
        </p:txBody>
      </p:sp>
    </p:spTree>
    <p:extLst>
      <p:ext uri="{BB962C8B-B14F-4D97-AF65-F5344CB8AC3E}">
        <p14:creationId xmlns:p14="http://schemas.microsoft.com/office/powerpoint/2010/main" val="72717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1192-3154-B4BE-BE4F-51E7F1BB77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256314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390C1-08A7-9826-8D80-758BBC4F6B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Freeform: Shape 3">
            <a:extLst>
              <a:ext uri="{FF2B5EF4-FFF2-40B4-BE49-F238E27FC236}">
                <a16:creationId xmlns:a16="http://schemas.microsoft.com/office/drawing/2014/main" id="{26584A9B-57C6-E0DD-1797-5926445DB044}"/>
              </a:ext>
            </a:extLst>
          </p:cNvPr>
          <p:cNvSpPr/>
          <p:nvPr/>
        </p:nvSpPr>
        <p:spPr>
          <a:xfrm>
            <a:off x="1320767" y="802577"/>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B472565-3099-71AD-42DC-8673DF2C79B0}"/>
              </a:ext>
            </a:extLst>
          </p:cNvPr>
          <p:cNvSpPr/>
          <p:nvPr/>
        </p:nvSpPr>
        <p:spPr>
          <a:xfrm>
            <a:off x="6648853" y="3223593"/>
            <a:ext cx="550259" cy="456152"/>
          </a:xfrm>
          <a:custGeom>
            <a:avLst/>
            <a:gdLst>
              <a:gd name="connsiteX0" fmla="*/ 0 w 550259"/>
              <a:gd name="connsiteY0" fmla="*/ 0 h 456152"/>
              <a:gd name="connsiteX1" fmla="*/ 0 w 550259"/>
              <a:gd name="connsiteY1" fmla="*/ 456152 h 456152"/>
              <a:gd name="connsiteX2" fmla="*/ 550259 w 550259"/>
              <a:gd name="connsiteY2" fmla="*/ 456152 h 456152"/>
              <a:gd name="connsiteX3" fmla="*/ 550259 w 550259"/>
              <a:gd name="connsiteY3" fmla="*/ 114300 h 456152"/>
              <a:gd name="connsiteX4" fmla="*/ 435959 w 550259"/>
              <a:gd name="connsiteY4" fmla="*/ 0 h 456152"/>
              <a:gd name="connsiteX5" fmla="*/ 0 w 550259"/>
              <a:gd name="connsiteY5" fmla="*/ 0 h 456152"/>
              <a:gd name="connsiteX6" fmla="*/ 0 w 550259"/>
              <a:gd name="connsiteY6"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59" h="456152">
                <a:moveTo>
                  <a:pt x="0" y="0"/>
                </a:moveTo>
                <a:lnTo>
                  <a:pt x="0" y="456152"/>
                </a:lnTo>
                <a:lnTo>
                  <a:pt x="550259" y="456152"/>
                </a:lnTo>
                <a:lnTo>
                  <a:pt x="550259" y="114300"/>
                </a:lnTo>
                <a:lnTo>
                  <a:pt x="4359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483DA0D-FAE7-7EDD-86FE-A75DBED5CE2A}"/>
              </a:ext>
            </a:extLst>
          </p:cNvPr>
          <p:cNvSpPr/>
          <p:nvPr/>
        </p:nvSpPr>
        <p:spPr>
          <a:xfrm>
            <a:off x="8576149"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solidFill>
            <a:srgbClr val="D1D3D4"/>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ABA5829-F342-B63E-7597-8083B447C1D4}"/>
              </a:ext>
            </a:extLst>
          </p:cNvPr>
          <p:cNvSpPr/>
          <p:nvPr/>
        </p:nvSpPr>
        <p:spPr>
          <a:xfrm>
            <a:off x="8562080"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0CB3114D-76FC-A31B-5DEC-B8A031225750}"/>
              </a:ext>
            </a:extLst>
          </p:cNvPr>
          <p:cNvPicPr>
            <a:picLocks noChangeAspect="1"/>
          </p:cNvPicPr>
          <p:nvPr/>
        </p:nvPicPr>
        <p:blipFill>
          <a:blip r:embed="rId3"/>
          <a:stretch>
            <a:fillRect/>
          </a:stretch>
        </p:blipFill>
        <p:spPr>
          <a:xfrm flipV="1">
            <a:off x="6613896" y="1995136"/>
            <a:ext cx="585216" cy="475488"/>
          </a:xfrm>
          <a:custGeom>
            <a:avLst/>
            <a:gdLst>
              <a:gd name="connsiteX0" fmla="*/ 526 w 585216"/>
              <a:gd name="connsiteY0" fmla="*/ 90 h 475488"/>
              <a:gd name="connsiteX1" fmla="*/ 585742 w 585216"/>
              <a:gd name="connsiteY1" fmla="*/ 90 h 475488"/>
              <a:gd name="connsiteX2" fmla="*/ 585742 w 585216"/>
              <a:gd name="connsiteY2" fmla="*/ 475578 h 475488"/>
              <a:gd name="connsiteX3" fmla="*/ 526 w 585216"/>
              <a:gd name="connsiteY3" fmla="*/ 475578 h 475488"/>
            </a:gdLst>
            <a:ahLst/>
            <a:cxnLst>
              <a:cxn ang="0">
                <a:pos x="connsiteX0" y="connsiteY0"/>
              </a:cxn>
              <a:cxn ang="0">
                <a:pos x="connsiteX1" y="connsiteY1"/>
              </a:cxn>
              <a:cxn ang="0">
                <a:pos x="connsiteX2" y="connsiteY2"/>
              </a:cxn>
              <a:cxn ang="0">
                <a:pos x="connsiteX3" y="connsiteY3"/>
              </a:cxn>
            </a:cxnLst>
            <a:rect l="l" t="t" r="r" b="b"/>
            <a:pathLst>
              <a:path w="585216" h="475488">
                <a:moveTo>
                  <a:pt x="526" y="90"/>
                </a:moveTo>
                <a:lnTo>
                  <a:pt x="585742" y="90"/>
                </a:lnTo>
                <a:lnTo>
                  <a:pt x="585742" y="475578"/>
                </a:lnTo>
                <a:lnTo>
                  <a:pt x="526" y="475578"/>
                </a:lnTo>
                <a:close/>
              </a:path>
            </a:pathLst>
          </a:custGeom>
        </p:spPr>
      </p:pic>
      <p:sp>
        <p:nvSpPr>
          <p:cNvPr id="9" name="Freeform: Shape 8">
            <a:extLst>
              <a:ext uri="{FF2B5EF4-FFF2-40B4-BE49-F238E27FC236}">
                <a16:creationId xmlns:a16="http://schemas.microsoft.com/office/drawing/2014/main" id="{E7D6DD7A-7279-2A85-7067-249B97CAF827}"/>
              </a:ext>
            </a:extLst>
          </p:cNvPr>
          <p:cNvSpPr/>
          <p:nvPr/>
        </p:nvSpPr>
        <p:spPr>
          <a:xfrm>
            <a:off x="1895220" y="2146744"/>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C08233E-3420-5560-8846-EB2D8017E627}"/>
              </a:ext>
            </a:extLst>
          </p:cNvPr>
          <p:cNvSpPr/>
          <p:nvPr/>
        </p:nvSpPr>
        <p:spPr>
          <a:xfrm>
            <a:off x="8554366" y="2045055"/>
            <a:ext cx="550259" cy="456152"/>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7B5C726-2B76-80A1-199C-84AAD0612BB2}"/>
              </a:ext>
            </a:extLst>
          </p:cNvPr>
          <p:cNvGrpSpPr/>
          <p:nvPr/>
        </p:nvGrpSpPr>
        <p:grpSpPr>
          <a:xfrm>
            <a:off x="872997" y="3275634"/>
            <a:ext cx="1203007" cy="456152"/>
            <a:chOff x="2192273" y="2658045"/>
            <a:chExt cx="1203007" cy="456152"/>
          </a:xfrm>
        </p:grpSpPr>
        <p:sp>
          <p:nvSpPr>
            <p:cNvPr id="12" name="Freeform: Shape 11">
              <a:extLst>
                <a:ext uri="{FF2B5EF4-FFF2-40B4-BE49-F238E27FC236}">
                  <a16:creationId xmlns:a16="http://schemas.microsoft.com/office/drawing/2014/main" id="{B5FFAB5F-9A66-2E2E-788F-D2EFB3548803}"/>
                </a:ext>
              </a:extLst>
            </p:cNvPr>
            <p:cNvSpPr/>
            <p:nvPr/>
          </p:nvSpPr>
          <p:spPr>
            <a:xfrm>
              <a:off x="2192273" y="2658045"/>
              <a:ext cx="1203007" cy="456152"/>
            </a:xfrm>
            <a:custGeom>
              <a:avLst/>
              <a:gdLst>
                <a:gd name="connsiteX0" fmla="*/ 0 w 1203007"/>
                <a:gd name="connsiteY0" fmla="*/ 0 h 456152"/>
                <a:gd name="connsiteX1" fmla="*/ 0 w 1203007"/>
                <a:gd name="connsiteY1" fmla="*/ 456152 h 456152"/>
                <a:gd name="connsiteX2" fmla="*/ 1203008 w 1203007"/>
                <a:gd name="connsiteY2" fmla="*/ 456152 h 456152"/>
                <a:gd name="connsiteX3" fmla="*/ 1203008 w 1203007"/>
                <a:gd name="connsiteY3" fmla="*/ 0 h 456152"/>
                <a:gd name="connsiteX4" fmla="*/ 0 w 1203007"/>
                <a:gd name="connsiteY4" fmla="*/ 0 h 456152"/>
                <a:gd name="connsiteX5" fmla="*/ 0 w 1203007"/>
                <a:gd name="connsiteY5"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152">
                  <a:moveTo>
                    <a:pt x="0" y="0"/>
                  </a:moveTo>
                  <a:lnTo>
                    <a:pt x="0" y="456152"/>
                  </a:lnTo>
                  <a:lnTo>
                    <a:pt x="1203008" y="456152"/>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FB0CEEA-280F-8B97-A9F3-F08665187BD7}"/>
                </a:ext>
              </a:extLst>
            </p:cNvPr>
            <p:cNvSpPr/>
            <p:nvPr/>
          </p:nvSpPr>
          <p:spPr>
            <a:xfrm>
              <a:off x="2274664" y="2773774"/>
              <a:ext cx="1037939" cy="223265"/>
            </a:xfrm>
            <a:custGeom>
              <a:avLst/>
              <a:gdLst>
                <a:gd name="connsiteX0" fmla="*/ 55340 w 1037939"/>
                <a:gd name="connsiteY0" fmla="*/ 14764 h 223265"/>
                <a:gd name="connsiteX1" fmla="*/ 14764 w 1037939"/>
                <a:gd name="connsiteY1" fmla="*/ 55340 h 223265"/>
                <a:gd name="connsiteX2" fmla="*/ 0 w 1037939"/>
                <a:gd name="connsiteY2" fmla="*/ 111442 h 223265"/>
                <a:gd name="connsiteX3" fmla="*/ 31718 w 1037939"/>
                <a:gd name="connsiteY3" fmla="*/ 190119 h 223265"/>
                <a:gd name="connsiteX4" fmla="*/ 111252 w 1037939"/>
                <a:gd name="connsiteY4" fmla="*/ 223266 h 223265"/>
                <a:gd name="connsiteX5" fmla="*/ 188976 w 1037939"/>
                <a:gd name="connsiteY5" fmla="*/ 191071 h 223265"/>
                <a:gd name="connsiteX6" fmla="*/ 220980 w 1037939"/>
                <a:gd name="connsiteY6" fmla="*/ 112300 h 223265"/>
                <a:gd name="connsiteX7" fmla="*/ 188500 w 1037939"/>
                <a:gd name="connsiteY7" fmla="*/ 32671 h 223265"/>
                <a:gd name="connsiteX8" fmla="*/ 110871 w 1037939"/>
                <a:gd name="connsiteY8" fmla="*/ 0 h 223265"/>
                <a:gd name="connsiteX9" fmla="*/ 55245 w 1037939"/>
                <a:gd name="connsiteY9" fmla="*/ 14954 h 223265"/>
                <a:gd name="connsiteX10" fmla="*/ 55245 w 1037939"/>
                <a:gd name="connsiteY10" fmla="*/ 14954 h 223265"/>
                <a:gd name="connsiteX11" fmla="*/ 160115 w 1037939"/>
                <a:gd name="connsiteY11" fmla="*/ 60388 h 223265"/>
                <a:gd name="connsiteX12" fmla="*/ 180499 w 1037939"/>
                <a:gd name="connsiteY12" fmla="*/ 111824 h 223265"/>
                <a:gd name="connsiteX13" fmla="*/ 160211 w 1037939"/>
                <a:gd name="connsiteY13" fmla="*/ 163163 h 223265"/>
                <a:gd name="connsiteX14" fmla="*/ 111157 w 1037939"/>
                <a:gd name="connsiteY14" fmla="*/ 183928 h 223265"/>
                <a:gd name="connsiteX15" fmla="*/ 66008 w 1037939"/>
                <a:gd name="connsiteY15" fmla="*/ 167926 h 223265"/>
                <a:gd name="connsiteX16" fmla="*/ 40672 w 1037939"/>
                <a:gd name="connsiteY16" fmla="*/ 112109 h 223265"/>
                <a:gd name="connsiteX17" fmla="*/ 60770 w 1037939"/>
                <a:gd name="connsiteY17" fmla="*/ 59912 h 223265"/>
                <a:gd name="connsiteX18" fmla="*/ 110395 w 1037939"/>
                <a:gd name="connsiteY18" fmla="*/ 39433 h 223265"/>
                <a:gd name="connsiteX19" fmla="*/ 160020 w 1037939"/>
                <a:gd name="connsiteY19" fmla="*/ 60484 h 223265"/>
                <a:gd name="connsiteX20" fmla="*/ 160020 w 1037939"/>
                <a:gd name="connsiteY20" fmla="*/ 60484 h 223265"/>
                <a:gd name="connsiteX21" fmla="*/ 496348 w 1037939"/>
                <a:gd name="connsiteY21" fmla="*/ 108109 h 223265"/>
                <a:gd name="connsiteX22" fmla="*/ 424434 w 1037939"/>
                <a:gd name="connsiteY22" fmla="*/ 217742 h 223265"/>
                <a:gd name="connsiteX23" fmla="*/ 470249 w 1037939"/>
                <a:gd name="connsiteY23" fmla="*/ 217742 h 223265"/>
                <a:gd name="connsiteX24" fmla="*/ 519208 w 1037939"/>
                <a:gd name="connsiteY24" fmla="*/ 142970 h 223265"/>
                <a:gd name="connsiteX25" fmla="*/ 568166 w 1037939"/>
                <a:gd name="connsiteY25" fmla="*/ 217742 h 223265"/>
                <a:gd name="connsiteX26" fmla="*/ 613696 w 1037939"/>
                <a:gd name="connsiteY26" fmla="*/ 217742 h 223265"/>
                <a:gd name="connsiteX27" fmla="*/ 541973 w 1037939"/>
                <a:gd name="connsiteY27" fmla="*/ 108204 h 223265"/>
                <a:gd name="connsiteX28" fmla="*/ 609410 w 1037939"/>
                <a:gd name="connsiteY28" fmla="*/ 5143 h 223265"/>
                <a:gd name="connsiteX29" fmla="*/ 563975 w 1037939"/>
                <a:gd name="connsiteY29" fmla="*/ 5143 h 223265"/>
                <a:gd name="connsiteX30" fmla="*/ 519208 w 1037939"/>
                <a:gd name="connsiteY30" fmla="*/ 73438 h 223265"/>
                <a:gd name="connsiteX31" fmla="*/ 474535 w 1037939"/>
                <a:gd name="connsiteY31" fmla="*/ 5143 h 223265"/>
                <a:gd name="connsiteX32" fmla="*/ 429006 w 1037939"/>
                <a:gd name="connsiteY32" fmla="*/ 5143 h 223265"/>
                <a:gd name="connsiteX33" fmla="*/ 496443 w 1037939"/>
                <a:gd name="connsiteY33" fmla="*/ 108109 h 223265"/>
                <a:gd name="connsiteX34" fmla="*/ 496443 w 1037939"/>
                <a:gd name="connsiteY34" fmla="*/ 108109 h 223265"/>
                <a:gd name="connsiteX35" fmla="*/ 872300 w 1037939"/>
                <a:gd name="connsiteY35" fmla="*/ 14764 h 223265"/>
                <a:gd name="connsiteX36" fmla="*/ 831723 w 1037939"/>
                <a:gd name="connsiteY36" fmla="*/ 55340 h 223265"/>
                <a:gd name="connsiteX37" fmla="*/ 816959 w 1037939"/>
                <a:gd name="connsiteY37" fmla="*/ 111442 h 223265"/>
                <a:gd name="connsiteX38" fmla="*/ 848678 w 1037939"/>
                <a:gd name="connsiteY38" fmla="*/ 190119 h 223265"/>
                <a:gd name="connsiteX39" fmla="*/ 928211 w 1037939"/>
                <a:gd name="connsiteY39" fmla="*/ 223266 h 223265"/>
                <a:gd name="connsiteX40" fmla="*/ 1005935 w 1037939"/>
                <a:gd name="connsiteY40" fmla="*/ 191071 h 223265"/>
                <a:gd name="connsiteX41" fmla="*/ 1037939 w 1037939"/>
                <a:gd name="connsiteY41" fmla="*/ 112300 h 223265"/>
                <a:gd name="connsiteX42" fmla="*/ 1005459 w 1037939"/>
                <a:gd name="connsiteY42" fmla="*/ 32671 h 223265"/>
                <a:gd name="connsiteX43" fmla="*/ 927830 w 1037939"/>
                <a:gd name="connsiteY43" fmla="*/ 0 h 223265"/>
                <a:gd name="connsiteX44" fmla="*/ 872204 w 1037939"/>
                <a:gd name="connsiteY44" fmla="*/ 14954 h 223265"/>
                <a:gd name="connsiteX45" fmla="*/ 872204 w 1037939"/>
                <a:gd name="connsiteY45" fmla="*/ 14954 h 223265"/>
                <a:gd name="connsiteX46" fmla="*/ 977075 w 1037939"/>
                <a:gd name="connsiteY46" fmla="*/ 60388 h 223265"/>
                <a:gd name="connsiteX47" fmla="*/ 997458 w 1037939"/>
                <a:gd name="connsiteY47" fmla="*/ 111824 h 223265"/>
                <a:gd name="connsiteX48" fmla="*/ 977170 w 1037939"/>
                <a:gd name="connsiteY48" fmla="*/ 163163 h 223265"/>
                <a:gd name="connsiteX49" fmla="*/ 928116 w 1037939"/>
                <a:gd name="connsiteY49" fmla="*/ 183928 h 223265"/>
                <a:gd name="connsiteX50" fmla="*/ 882968 w 1037939"/>
                <a:gd name="connsiteY50" fmla="*/ 167926 h 223265"/>
                <a:gd name="connsiteX51" fmla="*/ 857631 w 1037939"/>
                <a:gd name="connsiteY51" fmla="*/ 112109 h 223265"/>
                <a:gd name="connsiteX52" fmla="*/ 877729 w 1037939"/>
                <a:gd name="connsiteY52" fmla="*/ 59912 h 223265"/>
                <a:gd name="connsiteX53" fmla="*/ 927354 w 1037939"/>
                <a:gd name="connsiteY53" fmla="*/ 39433 h 223265"/>
                <a:gd name="connsiteX54" fmla="*/ 976979 w 1037939"/>
                <a:gd name="connsiteY54" fmla="*/ 60484 h 223265"/>
                <a:gd name="connsiteX55" fmla="*/ 976979 w 1037939"/>
                <a:gd name="connsiteY55" fmla="*/ 60484 h 22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37939" h="223265">
                  <a:moveTo>
                    <a:pt x="55340" y="14764"/>
                  </a:moveTo>
                  <a:cubicBezTo>
                    <a:pt x="38100" y="24765"/>
                    <a:pt x="24574" y="38290"/>
                    <a:pt x="14764" y="55340"/>
                  </a:cubicBezTo>
                  <a:cubicBezTo>
                    <a:pt x="4953" y="72390"/>
                    <a:pt x="0" y="91059"/>
                    <a:pt x="0" y="111442"/>
                  </a:cubicBezTo>
                  <a:cubicBezTo>
                    <a:pt x="0" y="141827"/>
                    <a:pt x="10573" y="168021"/>
                    <a:pt x="31718" y="190119"/>
                  </a:cubicBezTo>
                  <a:cubicBezTo>
                    <a:pt x="52864" y="212217"/>
                    <a:pt x="79343" y="223266"/>
                    <a:pt x="111252" y="223266"/>
                  </a:cubicBezTo>
                  <a:cubicBezTo>
                    <a:pt x="143161" y="223266"/>
                    <a:pt x="167640" y="212503"/>
                    <a:pt x="188976" y="191071"/>
                  </a:cubicBezTo>
                  <a:cubicBezTo>
                    <a:pt x="210312" y="169545"/>
                    <a:pt x="220980" y="143351"/>
                    <a:pt x="220980" y="112300"/>
                  </a:cubicBezTo>
                  <a:cubicBezTo>
                    <a:pt x="220980" y="81248"/>
                    <a:pt x="210121" y="54483"/>
                    <a:pt x="188500" y="32671"/>
                  </a:cubicBezTo>
                  <a:cubicBezTo>
                    <a:pt x="166878" y="10858"/>
                    <a:pt x="140970" y="0"/>
                    <a:pt x="110871" y="0"/>
                  </a:cubicBezTo>
                  <a:cubicBezTo>
                    <a:pt x="90964" y="0"/>
                    <a:pt x="72485" y="4953"/>
                    <a:pt x="55245" y="14954"/>
                  </a:cubicBezTo>
                  <a:lnTo>
                    <a:pt x="55245" y="14954"/>
                  </a:lnTo>
                  <a:close/>
                  <a:moveTo>
                    <a:pt x="160115" y="60388"/>
                  </a:moveTo>
                  <a:cubicBezTo>
                    <a:pt x="173736" y="74390"/>
                    <a:pt x="180499" y="91535"/>
                    <a:pt x="180499" y="111824"/>
                  </a:cubicBezTo>
                  <a:cubicBezTo>
                    <a:pt x="180499" y="132112"/>
                    <a:pt x="173736" y="149257"/>
                    <a:pt x="160211" y="163163"/>
                  </a:cubicBezTo>
                  <a:cubicBezTo>
                    <a:pt x="146685" y="177070"/>
                    <a:pt x="130397" y="183928"/>
                    <a:pt x="111157" y="183928"/>
                  </a:cubicBezTo>
                  <a:cubicBezTo>
                    <a:pt x="94202" y="183928"/>
                    <a:pt x="79153" y="178594"/>
                    <a:pt x="66008" y="167926"/>
                  </a:cubicBezTo>
                  <a:cubicBezTo>
                    <a:pt x="49149" y="154210"/>
                    <a:pt x="40672" y="135636"/>
                    <a:pt x="40672" y="112109"/>
                  </a:cubicBezTo>
                  <a:cubicBezTo>
                    <a:pt x="40672" y="91059"/>
                    <a:pt x="47339" y="73628"/>
                    <a:pt x="60770" y="59912"/>
                  </a:cubicBezTo>
                  <a:cubicBezTo>
                    <a:pt x="74200" y="46196"/>
                    <a:pt x="90678" y="39433"/>
                    <a:pt x="110395" y="39433"/>
                  </a:cubicBezTo>
                  <a:cubicBezTo>
                    <a:pt x="130111" y="39433"/>
                    <a:pt x="146399" y="46482"/>
                    <a:pt x="160020" y="60484"/>
                  </a:cubicBezTo>
                  <a:lnTo>
                    <a:pt x="160020" y="60484"/>
                  </a:lnTo>
                  <a:close/>
                  <a:moveTo>
                    <a:pt x="496348" y="108109"/>
                  </a:moveTo>
                  <a:lnTo>
                    <a:pt x="424434" y="217742"/>
                  </a:lnTo>
                  <a:lnTo>
                    <a:pt x="470249" y="217742"/>
                  </a:lnTo>
                  <a:lnTo>
                    <a:pt x="519208" y="142970"/>
                  </a:lnTo>
                  <a:lnTo>
                    <a:pt x="568166" y="217742"/>
                  </a:lnTo>
                  <a:lnTo>
                    <a:pt x="613696" y="217742"/>
                  </a:lnTo>
                  <a:lnTo>
                    <a:pt x="541973" y="108204"/>
                  </a:lnTo>
                  <a:lnTo>
                    <a:pt x="609410" y="5143"/>
                  </a:lnTo>
                  <a:lnTo>
                    <a:pt x="563975" y="5143"/>
                  </a:lnTo>
                  <a:lnTo>
                    <a:pt x="519208" y="73438"/>
                  </a:lnTo>
                  <a:lnTo>
                    <a:pt x="474535" y="5143"/>
                  </a:lnTo>
                  <a:lnTo>
                    <a:pt x="429006" y="5143"/>
                  </a:lnTo>
                  <a:lnTo>
                    <a:pt x="496443" y="108109"/>
                  </a:lnTo>
                  <a:lnTo>
                    <a:pt x="496443" y="108109"/>
                  </a:lnTo>
                  <a:close/>
                  <a:moveTo>
                    <a:pt x="872300" y="14764"/>
                  </a:moveTo>
                  <a:cubicBezTo>
                    <a:pt x="855059" y="24765"/>
                    <a:pt x="841534" y="38290"/>
                    <a:pt x="831723" y="55340"/>
                  </a:cubicBezTo>
                  <a:cubicBezTo>
                    <a:pt x="821912" y="72390"/>
                    <a:pt x="816959" y="91059"/>
                    <a:pt x="816959" y="111442"/>
                  </a:cubicBezTo>
                  <a:cubicBezTo>
                    <a:pt x="816959" y="141827"/>
                    <a:pt x="827532" y="168021"/>
                    <a:pt x="848678" y="190119"/>
                  </a:cubicBezTo>
                  <a:cubicBezTo>
                    <a:pt x="869823" y="212217"/>
                    <a:pt x="896303" y="223266"/>
                    <a:pt x="928211" y="223266"/>
                  </a:cubicBezTo>
                  <a:cubicBezTo>
                    <a:pt x="960120" y="223266"/>
                    <a:pt x="984599" y="212503"/>
                    <a:pt x="1005935" y="191071"/>
                  </a:cubicBezTo>
                  <a:cubicBezTo>
                    <a:pt x="1027271" y="169545"/>
                    <a:pt x="1037939" y="143351"/>
                    <a:pt x="1037939" y="112300"/>
                  </a:cubicBezTo>
                  <a:cubicBezTo>
                    <a:pt x="1037939" y="81248"/>
                    <a:pt x="1027081" y="54483"/>
                    <a:pt x="1005459" y="32671"/>
                  </a:cubicBezTo>
                  <a:cubicBezTo>
                    <a:pt x="983837" y="10858"/>
                    <a:pt x="957929" y="0"/>
                    <a:pt x="927830" y="0"/>
                  </a:cubicBezTo>
                  <a:cubicBezTo>
                    <a:pt x="907923" y="0"/>
                    <a:pt x="889445" y="4953"/>
                    <a:pt x="872204" y="14954"/>
                  </a:cubicBezTo>
                  <a:lnTo>
                    <a:pt x="872204" y="14954"/>
                  </a:lnTo>
                  <a:close/>
                  <a:moveTo>
                    <a:pt x="977075" y="60388"/>
                  </a:moveTo>
                  <a:cubicBezTo>
                    <a:pt x="990695" y="74390"/>
                    <a:pt x="997458" y="91535"/>
                    <a:pt x="997458" y="111824"/>
                  </a:cubicBezTo>
                  <a:cubicBezTo>
                    <a:pt x="997458" y="132112"/>
                    <a:pt x="990695" y="149257"/>
                    <a:pt x="977170" y="163163"/>
                  </a:cubicBezTo>
                  <a:cubicBezTo>
                    <a:pt x="963644" y="177070"/>
                    <a:pt x="947356" y="183928"/>
                    <a:pt x="928116" y="183928"/>
                  </a:cubicBezTo>
                  <a:cubicBezTo>
                    <a:pt x="911162" y="183928"/>
                    <a:pt x="896112" y="178594"/>
                    <a:pt x="882968" y="167926"/>
                  </a:cubicBezTo>
                  <a:cubicBezTo>
                    <a:pt x="866108" y="154210"/>
                    <a:pt x="857631" y="135636"/>
                    <a:pt x="857631" y="112109"/>
                  </a:cubicBezTo>
                  <a:cubicBezTo>
                    <a:pt x="857631" y="91059"/>
                    <a:pt x="864299" y="73628"/>
                    <a:pt x="877729" y="59912"/>
                  </a:cubicBezTo>
                  <a:cubicBezTo>
                    <a:pt x="891159" y="46196"/>
                    <a:pt x="907637" y="39433"/>
                    <a:pt x="927354" y="39433"/>
                  </a:cubicBezTo>
                  <a:cubicBezTo>
                    <a:pt x="947071" y="39433"/>
                    <a:pt x="963358" y="46482"/>
                    <a:pt x="976979" y="60484"/>
                  </a:cubicBezTo>
                  <a:lnTo>
                    <a:pt x="976979" y="60484"/>
                  </a:lnTo>
                  <a:close/>
                </a:path>
              </a:pathLst>
            </a:custGeom>
            <a:solidFill>
              <a:srgbClr val="231F20"/>
            </a:solidFill>
            <a:ln w="9525"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7E986595-1057-DD07-C042-7B1D04DE7D49}"/>
              </a:ext>
            </a:extLst>
          </p:cNvPr>
          <p:cNvGrpSpPr/>
          <p:nvPr/>
        </p:nvGrpSpPr>
        <p:grpSpPr>
          <a:xfrm>
            <a:off x="10040800" y="5649873"/>
            <a:ext cx="1203008" cy="456057"/>
            <a:chOff x="5489256" y="5931407"/>
            <a:chExt cx="1203008" cy="456057"/>
          </a:xfrm>
        </p:grpSpPr>
        <p:grpSp>
          <p:nvGrpSpPr>
            <p:cNvPr id="15" name="Group 14">
              <a:extLst>
                <a:ext uri="{FF2B5EF4-FFF2-40B4-BE49-F238E27FC236}">
                  <a16:creationId xmlns:a16="http://schemas.microsoft.com/office/drawing/2014/main" id="{F5ED04BD-80C1-5D15-E64E-A883CB42F723}"/>
                </a:ext>
              </a:extLst>
            </p:cNvPr>
            <p:cNvGrpSpPr/>
            <p:nvPr/>
          </p:nvGrpSpPr>
          <p:grpSpPr>
            <a:xfrm>
              <a:off x="5489256" y="5931407"/>
              <a:ext cx="1203008" cy="456057"/>
              <a:chOff x="5489256" y="5931407"/>
              <a:chExt cx="1203008" cy="456057"/>
            </a:xfrm>
          </p:grpSpPr>
          <p:sp>
            <p:nvSpPr>
              <p:cNvPr id="17" name="Freeform: Shape 16">
                <a:extLst>
                  <a:ext uri="{FF2B5EF4-FFF2-40B4-BE49-F238E27FC236}">
                    <a16:creationId xmlns:a16="http://schemas.microsoft.com/office/drawing/2014/main" id="{211B8A74-73C0-7159-50C1-AC155D5AFA33}"/>
                  </a:ext>
                </a:extLst>
              </p:cNvPr>
              <p:cNvSpPr/>
              <p:nvPr/>
            </p:nvSpPr>
            <p:spPr>
              <a:xfrm>
                <a:off x="5489256" y="5931407"/>
                <a:ext cx="1203007" cy="456057"/>
              </a:xfrm>
              <a:custGeom>
                <a:avLst/>
                <a:gdLst>
                  <a:gd name="connsiteX0" fmla="*/ 0 w 1203007"/>
                  <a:gd name="connsiteY0" fmla="*/ 0 h 456057"/>
                  <a:gd name="connsiteX1" fmla="*/ 0 w 1203007"/>
                  <a:gd name="connsiteY1" fmla="*/ 456057 h 456057"/>
                  <a:gd name="connsiteX2" fmla="*/ 1203008 w 1203007"/>
                  <a:gd name="connsiteY2" fmla="*/ 456057 h 456057"/>
                  <a:gd name="connsiteX3" fmla="*/ 1203008 w 1203007"/>
                  <a:gd name="connsiteY3" fmla="*/ 0 h 456057"/>
                  <a:gd name="connsiteX4" fmla="*/ 0 w 1203007"/>
                  <a:gd name="connsiteY4" fmla="*/ 0 h 456057"/>
                  <a:gd name="connsiteX5" fmla="*/ 0 w 1203007"/>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057">
                    <a:moveTo>
                      <a:pt x="0" y="0"/>
                    </a:moveTo>
                    <a:lnTo>
                      <a:pt x="0" y="456057"/>
                    </a:lnTo>
                    <a:lnTo>
                      <a:pt x="1203008" y="456057"/>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FC25C9-1773-2787-0319-ACD0E82092ED}"/>
                  </a:ext>
                </a:extLst>
              </p:cNvPr>
              <p:cNvSpPr/>
              <p:nvPr/>
            </p:nvSpPr>
            <p:spPr>
              <a:xfrm>
                <a:off x="5489256" y="5931407"/>
                <a:ext cx="1203007" cy="57055"/>
              </a:xfrm>
              <a:custGeom>
                <a:avLst/>
                <a:gdLst>
                  <a:gd name="connsiteX0" fmla="*/ 0 w 1203007"/>
                  <a:gd name="connsiteY0" fmla="*/ 0 h 57055"/>
                  <a:gd name="connsiteX1" fmla="*/ 0 w 1203007"/>
                  <a:gd name="connsiteY1" fmla="*/ 57055 h 57055"/>
                  <a:gd name="connsiteX2" fmla="*/ 1203008 w 1203007"/>
                  <a:gd name="connsiteY2" fmla="*/ 57055 h 57055"/>
                  <a:gd name="connsiteX3" fmla="*/ 1203008 w 1203007"/>
                  <a:gd name="connsiteY3" fmla="*/ 0 h 57055"/>
                  <a:gd name="connsiteX4" fmla="*/ 0 w 1203007"/>
                  <a:gd name="connsiteY4" fmla="*/ 0 h 57055"/>
                  <a:gd name="connsiteX5" fmla="*/ 0 w 1203007"/>
                  <a:gd name="connsiteY5" fmla="*/ 0 h 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055">
                    <a:moveTo>
                      <a:pt x="0" y="0"/>
                    </a:moveTo>
                    <a:lnTo>
                      <a:pt x="0" y="57055"/>
                    </a:lnTo>
                    <a:lnTo>
                      <a:pt x="1203008" y="57055"/>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2A85C9E-25D1-F61A-6D8D-CAF44C60A63D}"/>
                  </a:ext>
                </a:extLst>
              </p:cNvPr>
              <p:cNvSpPr/>
              <p:nvPr/>
            </p:nvSpPr>
            <p:spPr>
              <a:xfrm>
                <a:off x="5489256" y="6330314"/>
                <a:ext cx="1203007" cy="57150"/>
              </a:xfrm>
              <a:custGeom>
                <a:avLst/>
                <a:gdLst>
                  <a:gd name="connsiteX0" fmla="*/ 0 w 1203007"/>
                  <a:gd name="connsiteY0" fmla="*/ 0 h 57150"/>
                  <a:gd name="connsiteX1" fmla="*/ 0 w 1203007"/>
                  <a:gd name="connsiteY1" fmla="*/ 57150 h 57150"/>
                  <a:gd name="connsiteX2" fmla="*/ 1203008 w 1203007"/>
                  <a:gd name="connsiteY2" fmla="*/ 57150 h 57150"/>
                  <a:gd name="connsiteX3" fmla="*/ 1203008 w 1203007"/>
                  <a:gd name="connsiteY3" fmla="*/ 0 h 57150"/>
                  <a:gd name="connsiteX4" fmla="*/ 0 w 1203007"/>
                  <a:gd name="connsiteY4" fmla="*/ 0 h 57150"/>
                  <a:gd name="connsiteX5" fmla="*/ 0 w 120300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150">
                    <a:moveTo>
                      <a:pt x="0" y="0"/>
                    </a:moveTo>
                    <a:lnTo>
                      <a:pt x="0" y="57150"/>
                    </a:lnTo>
                    <a:lnTo>
                      <a:pt x="1203008" y="57150"/>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65B696-9F68-D646-8BD5-A8CA9DBECCFB}"/>
                  </a:ext>
                </a:extLst>
              </p:cNvPr>
              <p:cNvSpPr/>
              <p:nvPr/>
            </p:nvSpPr>
            <p:spPr>
              <a:xfrm>
                <a:off x="6553104" y="6075425"/>
                <a:ext cx="139160" cy="166401"/>
              </a:xfrm>
              <a:custGeom>
                <a:avLst/>
                <a:gdLst>
                  <a:gd name="connsiteX0" fmla="*/ 0 w 139160"/>
                  <a:gd name="connsiteY0" fmla="*/ 0 h 166401"/>
                  <a:gd name="connsiteX1" fmla="*/ 139160 w 139160"/>
                  <a:gd name="connsiteY1" fmla="*/ 83248 h 166401"/>
                  <a:gd name="connsiteX2" fmla="*/ 0 w 139160"/>
                  <a:gd name="connsiteY2" fmla="*/ 166401 h 166401"/>
                  <a:gd name="connsiteX3" fmla="*/ 0 w 139160"/>
                  <a:gd name="connsiteY3" fmla="*/ 0 h 166401"/>
                  <a:gd name="connsiteX4" fmla="*/ 0 w 139160"/>
                  <a:gd name="connsiteY4" fmla="*/ 0 h 16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60" h="166401">
                    <a:moveTo>
                      <a:pt x="0" y="0"/>
                    </a:moveTo>
                    <a:lnTo>
                      <a:pt x="139160" y="83248"/>
                    </a:lnTo>
                    <a:lnTo>
                      <a:pt x="0" y="166401"/>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0780C53-525F-2A14-311E-58E1A1B43A52}"/>
                  </a:ext>
                </a:extLst>
              </p:cNvPr>
              <p:cNvSpPr/>
              <p:nvPr/>
            </p:nvSpPr>
            <p:spPr>
              <a:xfrm>
                <a:off x="5489352" y="6159435"/>
                <a:ext cx="1122902" cy="9525"/>
              </a:xfrm>
              <a:custGeom>
                <a:avLst/>
                <a:gdLst>
                  <a:gd name="connsiteX0" fmla="*/ 217075 w 1122902"/>
                  <a:gd name="connsiteY0" fmla="*/ 0 h 9525"/>
                  <a:gd name="connsiteX1" fmla="*/ 0 w 1122902"/>
                  <a:gd name="connsiteY1" fmla="*/ 0 h 9525"/>
                  <a:gd name="connsiteX2" fmla="*/ 1122902 w 1122902"/>
                  <a:gd name="connsiteY2" fmla="*/ 0 h 9525"/>
                  <a:gd name="connsiteX3" fmla="*/ 961168 w 1122902"/>
                  <a:gd name="connsiteY3" fmla="*/ 0 h 9525"/>
                </a:gdLst>
                <a:ahLst/>
                <a:cxnLst>
                  <a:cxn ang="0">
                    <a:pos x="connsiteX0" y="connsiteY0"/>
                  </a:cxn>
                  <a:cxn ang="0">
                    <a:pos x="connsiteX1" y="connsiteY1"/>
                  </a:cxn>
                  <a:cxn ang="0">
                    <a:pos x="connsiteX2" y="connsiteY2"/>
                  </a:cxn>
                  <a:cxn ang="0">
                    <a:pos x="connsiteX3" y="connsiteY3"/>
                  </a:cxn>
                </a:cxnLst>
                <a:rect l="l" t="t" r="r" b="b"/>
                <a:pathLst>
                  <a:path w="1122902" h="9525">
                    <a:moveTo>
                      <a:pt x="217075" y="0"/>
                    </a:moveTo>
                    <a:lnTo>
                      <a:pt x="0" y="0"/>
                    </a:lnTo>
                    <a:moveTo>
                      <a:pt x="1122902" y="0"/>
                    </a:moveTo>
                    <a:lnTo>
                      <a:pt x="961168" y="0"/>
                    </a:lnTo>
                  </a:path>
                </a:pathLst>
              </a:custGeom>
              <a:noFill/>
              <a:ln w="19050" cap="flat">
                <a:solidFill>
                  <a:srgbClr val="231F20"/>
                </a:solid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51E778A4-7B36-D961-2CB3-0DF67DC73B63}"/>
                </a:ext>
              </a:extLst>
            </p:cNvPr>
            <p:cNvSpPr/>
            <p:nvPr/>
          </p:nvSpPr>
          <p:spPr>
            <a:xfrm>
              <a:off x="5807868" y="6046850"/>
              <a:ext cx="576833" cy="223266"/>
            </a:xfrm>
            <a:custGeom>
              <a:avLst/>
              <a:gdLst>
                <a:gd name="connsiteX0" fmla="*/ 0 w 576833"/>
                <a:gd name="connsiteY0" fmla="*/ 217931 h 223266"/>
                <a:gd name="connsiteX1" fmla="*/ 40196 w 576833"/>
                <a:gd name="connsiteY1" fmla="*/ 217931 h 223266"/>
                <a:gd name="connsiteX2" fmla="*/ 40196 w 576833"/>
                <a:gd name="connsiteY2" fmla="*/ 122205 h 223266"/>
                <a:gd name="connsiteX3" fmla="*/ 105537 w 576833"/>
                <a:gd name="connsiteY3" fmla="*/ 122205 h 223266"/>
                <a:gd name="connsiteX4" fmla="*/ 105537 w 576833"/>
                <a:gd name="connsiteY4" fmla="*/ 83344 h 223266"/>
                <a:gd name="connsiteX5" fmla="*/ 40196 w 576833"/>
                <a:gd name="connsiteY5" fmla="*/ 83344 h 223266"/>
                <a:gd name="connsiteX6" fmla="*/ 40196 w 576833"/>
                <a:gd name="connsiteY6" fmla="*/ 44767 h 223266"/>
                <a:gd name="connsiteX7" fmla="*/ 105537 w 576833"/>
                <a:gd name="connsiteY7" fmla="*/ 44767 h 223266"/>
                <a:gd name="connsiteX8" fmla="*/ 105537 w 576833"/>
                <a:gd name="connsiteY8" fmla="*/ 5334 h 223266"/>
                <a:gd name="connsiteX9" fmla="*/ 0 w 576833"/>
                <a:gd name="connsiteY9" fmla="*/ 5334 h 223266"/>
                <a:gd name="connsiteX10" fmla="*/ 0 w 576833"/>
                <a:gd name="connsiteY10" fmla="*/ 217931 h 223266"/>
                <a:gd name="connsiteX11" fmla="*/ 0 w 576833"/>
                <a:gd name="connsiteY11" fmla="*/ 217931 h 223266"/>
                <a:gd name="connsiteX12" fmla="*/ 138589 w 576833"/>
                <a:gd name="connsiteY12" fmla="*/ 217931 h 223266"/>
                <a:gd name="connsiteX13" fmla="*/ 178784 w 576833"/>
                <a:gd name="connsiteY13" fmla="*/ 217931 h 223266"/>
                <a:gd name="connsiteX14" fmla="*/ 178784 w 576833"/>
                <a:gd name="connsiteY14" fmla="*/ 5334 h 223266"/>
                <a:gd name="connsiteX15" fmla="*/ 138589 w 576833"/>
                <a:gd name="connsiteY15" fmla="*/ 5334 h 223266"/>
                <a:gd name="connsiteX16" fmla="*/ 138589 w 576833"/>
                <a:gd name="connsiteY16" fmla="*/ 217931 h 223266"/>
                <a:gd name="connsiteX17" fmla="*/ 138589 w 576833"/>
                <a:gd name="connsiteY17" fmla="*/ 217931 h 223266"/>
                <a:gd name="connsiteX18" fmla="*/ 224885 w 576833"/>
                <a:gd name="connsiteY18" fmla="*/ 217931 h 223266"/>
                <a:gd name="connsiteX19" fmla="*/ 265081 w 576833"/>
                <a:gd name="connsiteY19" fmla="*/ 217931 h 223266"/>
                <a:gd name="connsiteX20" fmla="*/ 265081 w 576833"/>
                <a:gd name="connsiteY20" fmla="*/ 122205 h 223266"/>
                <a:gd name="connsiteX21" fmla="*/ 330422 w 576833"/>
                <a:gd name="connsiteY21" fmla="*/ 122205 h 223266"/>
                <a:gd name="connsiteX22" fmla="*/ 330422 w 576833"/>
                <a:gd name="connsiteY22" fmla="*/ 83344 h 223266"/>
                <a:gd name="connsiteX23" fmla="*/ 265081 w 576833"/>
                <a:gd name="connsiteY23" fmla="*/ 83344 h 223266"/>
                <a:gd name="connsiteX24" fmla="*/ 265081 w 576833"/>
                <a:gd name="connsiteY24" fmla="*/ 44767 h 223266"/>
                <a:gd name="connsiteX25" fmla="*/ 330422 w 576833"/>
                <a:gd name="connsiteY25" fmla="*/ 44767 h 223266"/>
                <a:gd name="connsiteX26" fmla="*/ 330422 w 576833"/>
                <a:gd name="connsiteY26" fmla="*/ 5334 h 223266"/>
                <a:gd name="connsiteX27" fmla="*/ 224885 w 576833"/>
                <a:gd name="connsiteY27" fmla="*/ 5334 h 223266"/>
                <a:gd name="connsiteX28" fmla="*/ 224885 w 576833"/>
                <a:gd name="connsiteY28" fmla="*/ 217931 h 223266"/>
                <a:gd name="connsiteX29" fmla="*/ 224885 w 576833"/>
                <a:gd name="connsiteY29" fmla="*/ 217931 h 223266"/>
                <a:gd name="connsiteX30" fmla="*/ 411194 w 576833"/>
                <a:gd name="connsiteY30" fmla="*/ 14954 h 223266"/>
                <a:gd name="connsiteX31" fmla="*/ 370618 w 576833"/>
                <a:gd name="connsiteY31" fmla="*/ 55530 h 223266"/>
                <a:gd name="connsiteX32" fmla="*/ 355854 w 576833"/>
                <a:gd name="connsiteY32" fmla="*/ 111633 h 223266"/>
                <a:gd name="connsiteX33" fmla="*/ 387572 w 576833"/>
                <a:gd name="connsiteY33" fmla="*/ 190214 h 223266"/>
                <a:gd name="connsiteX34" fmla="*/ 467106 w 576833"/>
                <a:gd name="connsiteY34" fmla="*/ 223266 h 223266"/>
                <a:gd name="connsiteX35" fmla="*/ 544830 w 576833"/>
                <a:gd name="connsiteY35" fmla="*/ 191071 h 223266"/>
                <a:gd name="connsiteX36" fmla="*/ 576834 w 576833"/>
                <a:gd name="connsiteY36" fmla="*/ 112300 h 223266"/>
                <a:gd name="connsiteX37" fmla="*/ 544354 w 576833"/>
                <a:gd name="connsiteY37" fmla="*/ 32671 h 223266"/>
                <a:gd name="connsiteX38" fmla="*/ 466725 w 576833"/>
                <a:gd name="connsiteY38" fmla="*/ 0 h 223266"/>
                <a:gd name="connsiteX39" fmla="*/ 411099 w 576833"/>
                <a:gd name="connsiteY39" fmla="*/ 14954 h 223266"/>
                <a:gd name="connsiteX40" fmla="*/ 411099 w 576833"/>
                <a:gd name="connsiteY40" fmla="*/ 14954 h 223266"/>
                <a:gd name="connsiteX41" fmla="*/ 515969 w 576833"/>
                <a:gd name="connsiteY41" fmla="*/ 60579 h 223266"/>
                <a:gd name="connsiteX42" fmla="*/ 536353 w 576833"/>
                <a:gd name="connsiteY42" fmla="*/ 111919 h 223266"/>
                <a:gd name="connsiteX43" fmla="*/ 516064 w 576833"/>
                <a:gd name="connsiteY43" fmla="*/ 163258 h 223266"/>
                <a:gd name="connsiteX44" fmla="*/ 467011 w 576833"/>
                <a:gd name="connsiteY44" fmla="*/ 184118 h 223266"/>
                <a:gd name="connsiteX45" fmla="*/ 421862 w 576833"/>
                <a:gd name="connsiteY45" fmla="*/ 168116 h 223266"/>
                <a:gd name="connsiteX46" fmla="*/ 396526 w 576833"/>
                <a:gd name="connsiteY46" fmla="*/ 112300 h 223266"/>
                <a:gd name="connsiteX47" fmla="*/ 416623 w 576833"/>
                <a:gd name="connsiteY47" fmla="*/ 60103 h 223266"/>
                <a:gd name="connsiteX48" fmla="*/ 466249 w 576833"/>
                <a:gd name="connsiteY48" fmla="*/ 39528 h 223266"/>
                <a:gd name="connsiteX49" fmla="*/ 515874 w 576833"/>
                <a:gd name="connsiteY49" fmla="*/ 60579 h 223266"/>
                <a:gd name="connsiteX50" fmla="*/ 515874 w 576833"/>
                <a:gd name="connsiteY50" fmla="*/ 60579 h 2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6833" h="223266">
                  <a:moveTo>
                    <a:pt x="0" y="217931"/>
                  </a:moveTo>
                  <a:lnTo>
                    <a:pt x="40196" y="217931"/>
                  </a:lnTo>
                  <a:lnTo>
                    <a:pt x="40196" y="122205"/>
                  </a:lnTo>
                  <a:lnTo>
                    <a:pt x="105537" y="122205"/>
                  </a:lnTo>
                  <a:lnTo>
                    <a:pt x="105537" y="83344"/>
                  </a:lnTo>
                  <a:lnTo>
                    <a:pt x="40196" y="83344"/>
                  </a:lnTo>
                  <a:lnTo>
                    <a:pt x="40196" y="44767"/>
                  </a:lnTo>
                  <a:lnTo>
                    <a:pt x="105537" y="44767"/>
                  </a:lnTo>
                  <a:lnTo>
                    <a:pt x="105537" y="5334"/>
                  </a:lnTo>
                  <a:lnTo>
                    <a:pt x="0" y="5334"/>
                  </a:lnTo>
                  <a:lnTo>
                    <a:pt x="0" y="217931"/>
                  </a:lnTo>
                  <a:lnTo>
                    <a:pt x="0" y="217931"/>
                  </a:lnTo>
                  <a:close/>
                  <a:moveTo>
                    <a:pt x="138589" y="217931"/>
                  </a:moveTo>
                  <a:lnTo>
                    <a:pt x="178784" y="217931"/>
                  </a:lnTo>
                  <a:lnTo>
                    <a:pt x="178784" y="5334"/>
                  </a:lnTo>
                  <a:lnTo>
                    <a:pt x="138589" y="5334"/>
                  </a:lnTo>
                  <a:lnTo>
                    <a:pt x="138589" y="217931"/>
                  </a:lnTo>
                  <a:lnTo>
                    <a:pt x="138589" y="217931"/>
                  </a:lnTo>
                  <a:close/>
                  <a:moveTo>
                    <a:pt x="224885" y="217931"/>
                  </a:moveTo>
                  <a:lnTo>
                    <a:pt x="265081" y="217931"/>
                  </a:lnTo>
                  <a:lnTo>
                    <a:pt x="265081" y="122205"/>
                  </a:lnTo>
                  <a:lnTo>
                    <a:pt x="330422" y="122205"/>
                  </a:lnTo>
                  <a:lnTo>
                    <a:pt x="330422" y="83344"/>
                  </a:lnTo>
                  <a:lnTo>
                    <a:pt x="265081" y="83344"/>
                  </a:lnTo>
                  <a:lnTo>
                    <a:pt x="265081" y="44767"/>
                  </a:lnTo>
                  <a:lnTo>
                    <a:pt x="330422" y="44767"/>
                  </a:lnTo>
                  <a:lnTo>
                    <a:pt x="330422" y="5334"/>
                  </a:lnTo>
                  <a:lnTo>
                    <a:pt x="224885" y="5334"/>
                  </a:lnTo>
                  <a:lnTo>
                    <a:pt x="224885" y="217931"/>
                  </a:lnTo>
                  <a:lnTo>
                    <a:pt x="224885" y="217931"/>
                  </a:lnTo>
                  <a:close/>
                  <a:moveTo>
                    <a:pt x="411194" y="14954"/>
                  </a:moveTo>
                  <a:cubicBezTo>
                    <a:pt x="393954" y="24955"/>
                    <a:pt x="380429" y="38385"/>
                    <a:pt x="370618" y="55530"/>
                  </a:cubicBezTo>
                  <a:cubicBezTo>
                    <a:pt x="360807" y="72580"/>
                    <a:pt x="355854" y="91249"/>
                    <a:pt x="355854" y="111633"/>
                  </a:cubicBezTo>
                  <a:cubicBezTo>
                    <a:pt x="355854" y="142018"/>
                    <a:pt x="366427" y="168211"/>
                    <a:pt x="387572" y="190214"/>
                  </a:cubicBezTo>
                  <a:cubicBezTo>
                    <a:pt x="408718" y="212312"/>
                    <a:pt x="435197" y="223266"/>
                    <a:pt x="467106" y="223266"/>
                  </a:cubicBezTo>
                  <a:cubicBezTo>
                    <a:pt x="499015" y="223266"/>
                    <a:pt x="523494" y="212503"/>
                    <a:pt x="544830" y="191071"/>
                  </a:cubicBezTo>
                  <a:cubicBezTo>
                    <a:pt x="566166" y="169545"/>
                    <a:pt x="576834" y="143351"/>
                    <a:pt x="576834" y="112300"/>
                  </a:cubicBezTo>
                  <a:cubicBezTo>
                    <a:pt x="576834" y="81248"/>
                    <a:pt x="565976" y="54483"/>
                    <a:pt x="544354" y="32671"/>
                  </a:cubicBezTo>
                  <a:cubicBezTo>
                    <a:pt x="522732" y="10858"/>
                    <a:pt x="496824" y="0"/>
                    <a:pt x="466725" y="0"/>
                  </a:cubicBezTo>
                  <a:cubicBezTo>
                    <a:pt x="446818" y="0"/>
                    <a:pt x="428339" y="4953"/>
                    <a:pt x="411099" y="14954"/>
                  </a:cubicBezTo>
                  <a:lnTo>
                    <a:pt x="411099" y="14954"/>
                  </a:lnTo>
                  <a:close/>
                  <a:moveTo>
                    <a:pt x="515969" y="60579"/>
                  </a:moveTo>
                  <a:cubicBezTo>
                    <a:pt x="529590" y="74580"/>
                    <a:pt x="536353" y="91725"/>
                    <a:pt x="536353" y="111919"/>
                  </a:cubicBezTo>
                  <a:cubicBezTo>
                    <a:pt x="536353" y="132112"/>
                    <a:pt x="529590" y="149352"/>
                    <a:pt x="516064" y="163258"/>
                  </a:cubicBezTo>
                  <a:cubicBezTo>
                    <a:pt x="502539" y="177165"/>
                    <a:pt x="486251" y="184118"/>
                    <a:pt x="467011" y="184118"/>
                  </a:cubicBezTo>
                  <a:cubicBezTo>
                    <a:pt x="450056" y="184118"/>
                    <a:pt x="435007" y="178784"/>
                    <a:pt x="421862" y="168116"/>
                  </a:cubicBezTo>
                  <a:cubicBezTo>
                    <a:pt x="405003" y="154400"/>
                    <a:pt x="396526" y="135826"/>
                    <a:pt x="396526" y="112300"/>
                  </a:cubicBezTo>
                  <a:cubicBezTo>
                    <a:pt x="396526" y="91154"/>
                    <a:pt x="403193" y="73819"/>
                    <a:pt x="416623" y="60103"/>
                  </a:cubicBezTo>
                  <a:cubicBezTo>
                    <a:pt x="430054" y="46387"/>
                    <a:pt x="446532" y="39528"/>
                    <a:pt x="466249" y="39528"/>
                  </a:cubicBezTo>
                  <a:cubicBezTo>
                    <a:pt x="485965" y="39528"/>
                    <a:pt x="502253" y="46577"/>
                    <a:pt x="515874" y="60579"/>
                  </a:cubicBezTo>
                  <a:lnTo>
                    <a:pt x="515874" y="60579"/>
                  </a:lnTo>
                  <a:close/>
                </a:path>
              </a:pathLst>
            </a:custGeom>
            <a:solidFill>
              <a:srgbClr val="231F20"/>
            </a:solidFill>
            <a:ln w="9525"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68E70B57-46D8-2E65-8302-B92ACFAB32EE}"/>
              </a:ext>
            </a:extLst>
          </p:cNvPr>
          <p:cNvGrpSpPr/>
          <p:nvPr/>
        </p:nvGrpSpPr>
        <p:grpSpPr>
          <a:xfrm>
            <a:off x="8550426" y="4526950"/>
            <a:ext cx="448627" cy="381000"/>
            <a:chOff x="9151333" y="3751992"/>
            <a:chExt cx="448627" cy="381000"/>
          </a:xfrm>
        </p:grpSpPr>
        <p:sp>
          <p:nvSpPr>
            <p:cNvPr id="23" name="Freeform: Shape 22">
              <a:extLst>
                <a:ext uri="{FF2B5EF4-FFF2-40B4-BE49-F238E27FC236}">
                  <a16:creationId xmlns:a16="http://schemas.microsoft.com/office/drawing/2014/main" id="{89D8D144-43AC-0E20-0D33-EFEA2D9ED731}"/>
                </a:ext>
              </a:extLst>
            </p:cNvPr>
            <p:cNvSpPr/>
            <p:nvPr/>
          </p:nvSpPr>
          <p:spPr>
            <a:xfrm>
              <a:off x="9212388" y="3802284"/>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BFF88C0-007D-02A8-64CF-B350DECB02D8}"/>
                </a:ext>
              </a:extLst>
            </p:cNvPr>
            <p:cNvSpPr/>
            <p:nvPr/>
          </p:nvSpPr>
          <p:spPr>
            <a:xfrm>
              <a:off x="9151333" y="3751992"/>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4706F437-8925-2ED4-D6FF-665916C62FB8}"/>
              </a:ext>
            </a:extLst>
          </p:cNvPr>
          <p:cNvSpPr/>
          <p:nvPr/>
        </p:nvSpPr>
        <p:spPr>
          <a:xfrm>
            <a:off x="1214020" y="4509705"/>
            <a:ext cx="593217" cy="335756"/>
          </a:xfrm>
          <a:custGeom>
            <a:avLst/>
            <a:gdLst>
              <a:gd name="connsiteX0" fmla="*/ 8477 w 590550"/>
              <a:gd name="connsiteY0" fmla="*/ 335756 h 335756"/>
              <a:gd name="connsiteX1" fmla="*/ 0 w 590550"/>
              <a:gd name="connsiteY1" fmla="*/ 0 h 335756"/>
              <a:gd name="connsiteX2" fmla="*/ 590550 w 590550"/>
              <a:gd name="connsiteY2" fmla="*/ 0 h 335756"/>
              <a:gd name="connsiteX3" fmla="*/ 582073 w 590550"/>
              <a:gd name="connsiteY3" fmla="*/ 335756 h 335756"/>
            </a:gdLst>
            <a:ahLst/>
            <a:cxnLst>
              <a:cxn ang="0">
                <a:pos x="connsiteX0" y="connsiteY0"/>
              </a:cxn>
              <a:cxn ang="0">
                <a:pos x="connsiteX1" y="connsiteY1"/>
              </a:cxn>
              <a:cxn ang="0">
                <a:pos x="connsiteX2" y="connsiteY2"/>
              </a:cxn>
              <a:cxn ang="0">
                <a:pos x="connsiteX3" y="connsiteY3"/>
              </a:cxn>
            </a:cxnLst>
            <a:rect l="l" t="t" r="r" b="b"/>
            <a:pathLst>
              <a:path w="590550" h="335756">
                <a:moveTo>
                  <a:pt x="8477" y="335756"/>
                </a:moveTo>
                <a:lnTo>
                  <a:pt x="0" y="0"/>
                </a:lnTo>
                <a:lnTo>
                  <a:pt x="590550" y="0"/>
                </a:lnTo>
                <a:lnTo>
                  <a:pt x="582073" y="335756"/>
                </a:lnTo>
              </a:path>
            </a:pathLst>
          </a:custGeom>
          <a:noFill/>
          <a:ln w="66675" cap="flat">
            <a:solidFill>
              <a:srgbClr val="231F20"/>
            </a:solid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9C032CD-DADA-ED05-5EF4-9EA4E05CB37C}"/>
              </a:ext>
            </a:extLst>
          </p:cNvPr>
          <p:cNvGrpSpPr/>
          <p:nvPr/>
        </p:nvGrpSpPr>
        <p:grpSpPr>
          <a:xfrm>
            <a:off x="4795859" y="5840218"/>
            <a:ext cx="649890" cy="318135"/>
            <a:chOff x="6504510" y="7161679"/>
            <a:chExt cx="649890" cy="318135"/>
          </a:xfrm>
        </p:grpSpPr>
        <p:sp>
          <p:nvSpPr>
            <p:cNvPr id="26" name="Freeform: Shape 25">
              <a:extLst>
                <a:ext uri="{FF2B5EF4-FFF2-40B4-BE49-F238E27FC236}">
                  <a16:creationId xmlns:a16="http://schemas.microsoft.com/office/drawing/2014/main" id="{7BBC8AD6-F1CC-BBF2-8CB7-AAF388F18009}"/>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B1FC6817-66BF-DCCD-51C7-842BACA223E0}"/>
                </a:ext>
              </a:extLst>
            </p:cNvPr>
            <p:cNvGrpSpPr/>
            <p:nvPr/>
          </p:nvGrpSpPr>
          <p:grpSpPr>
            <a:xfrm>
              <a:off x="6504510" y="7161679"/>
              <a:ext cx="649890" cy="318135"/>
              <a:chOff x="5730715" y="5000624"/>
              <a:chExt cx="649890" cy="318135"/>
            </a:xfrm>
          </p:grpSpPr>
          <p:sp>
            <p:nvSpPr>
              <p:cNvPr id="28" name="Freeform: Shape 27">
                <a:extLst>
                  <a:ext uri="{FF2B5EF4-FFF2-40B4-BE49-F238E27FC236}">
                    <a16:creationId xmlns:a16="http://schemas.microsoft.com/office/drawing/2014/main" id="{778C491A-370A-1088-7C8A-7B5D7DB3AE66}"/>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E22688-30B4-7234-F23E-D020D2FA801A}"/>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10FB0C1-8E00-F7D4-B8BE-10BBCFEDDC49}"/>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774F38-7693-64AE-6EFD-2F12EAB3E966}"/>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32" name="Freeform: Shape 31">
            <a:extLst>
              <a:ext uri="{FF2B5EF4-FFF2-40B4-BE49-F238E27FC236}">
                <a16:creationId xmlns:a16="http://schemas.microsoft.com/office/drawing/2014/main" id="{619FD71F-B8CC-5597-5308-443E97934324}"/>
              </a:ext>
            </a:extLst>
          </p:cNvPr>
          <p:cNvSpPr/>
          <p:nvPr/>
        </p:nvSpPr>
        <p:spPr>
          <a:xfrm>
            <a:off x="2880581" y="906685"/>
            <a:ext cx="749998" cy="385476"/>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C75871-A6B8-E5EB-04AD-1AC9C318E83F}"/>
              </a:ext>
            </a:extLst>
          </p:cNvPr>
          <p:cNvSpPr/>
          <p:nvPr/>
        </p:nvSpPr>
        <p:spPr>
          <a:xfrm>
            <a:off x="10343504" y="3250668"/>
            <a:ext cx="522922" cy="268795"/>
          </a:xfrm>
          <a:custGeom>
            <a:avLst/>
            <a:gdLst>
              <a:gd name="connsiteX0" fmla="*/ 0 w 522922"/>
              <a:gd name="connsiteY0" fmla="*/ 94488 h 268795"/>
              <a:gd name="connsiteX1" fmla="*/ 0 w 522922"/>
              <a:gd name="connsiteY1" fmla="*/ 268795 h 268795"/>
              <a:gd name="connsiteX2" fmla="*/ 522922 w 522922"/>
              <a:gd name="connsiteY2" fmla="*/ 268795 h 268795"/>
              <a:gd name="connsiteX3" fmla="*/ 522922 w 522922"/>
              <a:gd name="connsiteY3" fmla="*/ 94488 h 268795"/>
              <a:gd name="connsiteX4" fmla="*/ 0 w 522922"/>
              <a:gd name="connsiteY4" fmla="*/ 94488 h 268795"/>
              <a:gd name="connsiteX5" fmla="*/ 0 w 522922"/>
              <a:gd name="connsiteY5" fmla="*/ 94488 h 268795"/>
              <a:gd name="connsiteX6" fmla="*/ 174307 w 522922"/>
              <a:gd name="connsiteY6" fmla="*/ 0 h 268795"/>
              <a:gd name="connsiteX7" fmla="*/ 174307 w 522922"/>
              <a:gd name="connsiteY7" fmla="*/ 94488 h 268795"/>
              <a:gd name="connsiteX8" fmla="*/ 174307 w 522922"/>
              <a:gd name="connsiteY8" fmla="*/ 94488 h 268795"/>
              <a:gd name="connsiteX9" fmla="*/ 348615 w 522922"/>
              <a:gd name="connsiteY9" fmla="*/ 0 h 268795"/>
              <a:gd name="connsiteX10" fmla="*/ 348615 w 522922"/>
              <a:gd name="connsiteY10" fmla="*/ 94488 h 268795"/>
              <a:gd name="connsiteX11" fmla="*/ 348615 w 522922"/>
              <a:gd name="connsiteY11" fmla="*/ 94488 h 268795"/>
              <a:gd name="connsiteX12" fmla="*/ 522922 w 522922"/>
              <a:gd name="connsiteY12" fmla="*/ 0 h 268795"/>
              <a:gd name="connsiteX13" fmla="*/ 522922 w 522922"/>
              <a:gd name="connsiteY13" fmla="*/ 9448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922" h="268795">
                <a:moveTo>
                  <a:pt x="0" y="94488"/>
                </a:moveTo>
                <a:lnTo>
                  <a:pt x="0" y="268795"/>
                </a:lnTo>
                <a:lnTo>
                  <a:pt x="522922" y="268795"/>
                </a:lnTo>
                <a:lnTo>
                  <a:pt x="522922" y="94488"/>
                </a:lnTo>
                <a:lnTo>
                  <a:pt x="0" y="94488"/>
                </a:lnTo>
                <a:close/>
                <a:moveTo>
                  <a:pt x="0" y="94488"/>
                </a:moveTo>
                <a:lnTo>
                  <a:pt x="174307" y="0"/>
                </a:lnTo>
                <a:lnTo>
                  <a:pt x="174307" y="94488"/>
                </a:lnTo>
                <a:moveTo>
                  <a:pt x="174307" y="94488"/>
                </a:moveTo>
                <a:lnTo>
                  <a:pt x="348615" y="0"/>
                </a:lnTo>
                <a:lnTo>
                  <a:pt x="348615" y="94488"/>
                </a:lnTo>
                <a:moveTo>
                  <a:pt x="348615" y="94488"/>
                </a:moveTo>
                <a:lnTo>
                  <a:pt x="522922" y="0"/>
                </a:lnTo>
                <a:lnTo>
                  <a:pt x="522922" y="94488"/>
                </a:lnTo>
              </a:path>
            </a:pathLst>
          </a:custGeom>
          <a:solidFill>
            <a:srgbClr val="231F2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40C69E0-331B-709B-F923-26F5ED1909D2}"/>
              </a:ext>
            </a:extLst>
          </p:cNvPr>
          <p:cNvSpPr/>
          <p:nvPr/>
        </p:nvSpPr>
        <p:spPr>
          <a:xfrm>
            <a:off x="10343504" y="3519463"/>
            <a:ext cx="522922" cy="141541"/>
          </a:xfrm>
          <a:custGeom>
            <a:avLst/>
            <a:gdLst>
              <a:gd name="connsiteX0" fmla="*/ 0 w 522922"/>
              <a:gd name="connsiteY0" fmla="*/ 0 h 141541"/>
              <a:gd name="connsiteX1" fmla="*/ 0 w 522922"/>
              <a:gd name="connsiteY1" fmla="*/ 141542 h 141541"/>
              <a:gd name="connsiteX2" fmla="*/ 522922 w 522922"/>
              <a:gd name="connsiteY2" fmla="*/ 141542 h 141541"/>
              <a:gd name="connsiteX3" fmla="*/ 522922 w 522922"/>
              <a:gd name="connsiteY3" fmla="*/ 0 h 141541"/>
              <a:gd name="connsiteX4" fmla="*/ 0 w 522922"/>
              <a:gd name="connsiteY4" fmla="*/ 0 h 141541"/>
              <a:gd name="connsiteX5" fmla="*/ 0 w 522922"/>
              <a:gd name="connsiteY5" fmla="*/ 0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 h="141541">
                <a:moveTo>
                  <a:pt x="0" y="0"/>
                </a:moveTo>
                <a:lnTo>
                  <a:pt x="0" y="141542"/>
                </a:lnTo>
                <a:lnTo>
                  <a:pt x="522922" y="141542"/>
                </a:lnTo>
                <a:lnTo>
                  <a:pt x="522922"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3D64F2-0454-2E4B-4D86-687F04D098E9}"/>
              </a:ext>
            </a:extLst>
          </p:cNvPr>
          <p:cNvSpPr/>
          <p:nvPr/>
        </p:nvSpPr>
        <p:spPr>
          <a:xfrm>
            <a:off x="7337317" y="5670913"/>
            <a:ext cx="357514" cy="356956"/>
          </a:xfrm>
          <a:custGeom>
            <a:avLst/>
            <a:gdLst>
              <a:gd name="connsiteX0" fmla="*/ 326006 w 357514"/>
              <a:gd name="connsiteY0" fmla="*/ 245 h 356956"/>
              <a:gd name="connsiteX1" fmla="*/ 355914 w 357514"/>
              <a:gd name="connsiteY1" fmla="*/ 35202 h 356956"/>
              <a:gd name="connsiteX2" fmla="*/ 283429 w 357514"/>
              <a:gd name="connsiteY2" fmla="*/ 110259 h 356956"/>
              <a:gd name="connsiteX3" fmla="*/ 324767 w 357514"/>
              <a:gd name="connsiteY3" fmla="*/ 307617 h 356956"/>
              <a:gd name="connsiteX4" fmla="*/ 325625 w 357514"/>
              <a:gd name="connsiteY4" fmla="*/ 318571 h 356956"/>
              <a:gd name="connsiteX5" fmla="*/ 286382 w 357514"/>
              <a:gd name="connsiteY5" fmla="*/ 356956 h 356956"/>
              <a:gd name="connsiteX6" fmla="*/ 180178 w 357514"/>
              <a:gd name="connsiteY6" fmla="*/ 215319 h 356956"/>
              <a:gd name="connsiteX7" fmla="*/ 105121 w 357514"/>
              <a:gd name="connsiteY7" fmla="*/ 287805 h 356956"/>
              <a:gd name="connsiteX8" fmla="*/ 68450 w 357514"/>
              <a:gd name="connsiteY8" fmla="*/ 250276 h 356956"/>
              <a:gd name="connsiteX9" fmla="*/ 141792 w 357514"/>
              <a:gd name="connsiteY9" fmla="*/ 176934 h 356956"/>
              <a:gd name="connsiteX10" fmla="*/ 1393 w 357514"/>
              <a:gd name="connsiteY10" fmla="*/ 71968 h 356956"/>
              <a:gd name="connsiteX11" fmla="*/ 155 w 357514"/>
              <a:gd name="connsiteY11" fmla="*/ 68158 h 356956"/>
              <a:gd name="connsiteX12" fmla="*/ 35969 w 357514"/>
              <a:gd name="connsiteY12" fmla="*/ 32344 h 356956"/>
              <a:gd name="connsiteX13" fmla="*/ 42732 w 357514"/>
              <a:gd name="connsiteY13" fmla="*/ 31487 h 356956"/>
              <a:gd name="connsiteX14" fmla="*/ 245138 w 357514"/>
              <a:gd name="connsiteY14" fmla="*/ 73683 h 356956"/>
              <a:gd name="connsiteX15" fmla="*/ 315147 w 357514"/>
              <a:gd name="connsiteY15" fmla="*/ 4531 h 356956"/>
              <a:gd name="connsiteX16" fmla="*/ 326101 w 357514"/>
              <a:gd name="connsiteY16" fmla="*/ 340 h 356956"/>
              <a:gd name="connsiteX17" fmla="*/ 326101 w 357514"/>
              <a:gd name="connsiteY17" fmla="*/ 340 h 3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4" h="356956">
                <a:moveTo>
                  <a:pt x="326006" y="245"/>
                </a:moveTo>
                <a:cubicBezTo>
                  <a:pt x="346103" y="-2327"/>
                  <a:pt x="362867" y="15771"/>
                  <a:pt x="355914" y="35202"/>
                </a:cubicBezTo>
                <a:cubicBezTo>
                  <a:pt x="352771" y="44060"/>
                  <a:pt x="294382" y="97591"/>
                  <a:pt x="283429" y="110259"/>
                </a:cubicBezTo>
                <a:lnTo>
                  <a:pt x="324767" y="307617"/>
                </a:lnTo>
                <a:lnTo>
                  <a:pt x="325625" y="318571"/>
                </a:lnTo>
                <a:lnTo>
                  <a:pt x="286382" y="356956"/>
                </a:lnTo>
                <a:lnTo>
                  <a:pt x="180178" y="215319"/>
                </a:lnTo>
                <a:lnTo>
                  <a:pt x="105121" y="287805"/>
                </a:lnTo>
                <a:lnTo>
                  <a:pt x="68450" y="250276"/>
                </a:lnTo>
                <a:lnTo>
                  <a:pt x="141792" y="176934"/>
                </a:lnTo>
                <a:cubicBezTo>
                  <a:pt x="125314" y="161789"/>
                  <a:pt x="6632" y="79017"/>
                  <a:pt x="1393" y="71968"/>
                </a:cubicBezTo>
                <a:cubicBezTo>
                  <a:pt x="727" y="71015"/>
                  <a:pt x="-416" y="70730"/>
                  <a:pt x="155" y="68158"/>
                </a:cubicBezTo>
                <a:cubicBezTo>
                  <a:pt x="632" y="65682"/>
                  <a:pt x="33683" y="33297"/>
                  <a:pt x="35969" y="32344"/>
                </a:cubicBezTo>
                <a:cubicBezTo>
                  <a:pt x="38255" y="31392"/>
                  <a:pt x="40256" y="31392"/>
                  <a:pt x="42732" y="31487"/>
                </a:cubicBezTo>
                <a:lnTo>
                  <a:pt x="245138" y="73683"/>
                </a:lnTo>
                <a:cubicBezTo>
                  <a:pt x="258283" y="63586"/>
                  <a:pt x="309718" y="7865"/>
                  <a:pt x="315147" y="4531"/>
                </a:cubicBezTo>
                <a:cubicBezTo>
                  <a:pt x="316766" y="3484"/>
                  <a:pt x="324482" y="531"/>
                  <a:pt x="326101" y="340"/>
                </a:cubicBezTo>
                <a:lnTo>
                  <a:pt x="326101" y="340"/>
                </a:lnTo>
                <a:close/>
              </a:path>
            </a:pathLst>
          </a:custGeom>
          <a:solidFill>
            <a:srgbClr val="231F20"/>
          </a:solidFill>
          <a:ln w="952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00B3B110-805B-B055-056B-AF1866F4A851}"/>
              </a:ext>
            </a:extLst>
          </p:cNvPr>
          <p:cNvGrpSpPr/>
          <p:nvPr/>
        </p:nvGrpSpPr>
        <p:grpSpPr>
          <a:xfrm>
            <a:off x="6994667" y="5918618"/>
            <a:ext cx="383952" cy="281844"/>
            <a:chOff x="9360597" y="6158102"/>
            <a:chExt cx="383952" cy="281844"/>
          </a:xfrm>
        </p:grpSpPr>
        <p:sp>
          <p:nvSpPr>
            <p:cNvPr id="37" name="Freeform: Shape 36">
              <a:extLst>
                <a:ext uri="{FF2B5EF4-FFF2-40B4-BE49-F238E27FC236}">
                  <a16:creationId xmlns:a16="http://schemas.microsoft.com/office/drawing/2014/main" id="{1B136AD1-830F-80BB-3FDA-837A31C4940C}"/>
                </a:ext>
              </a:extLst>
            </p:cNvPr>
            <p:cNvSpPr/>
            <p:nvPr/>
          </p:nvSpPr>
          <p:spPr>
            <a:xfrm>
              <a:off x="9360597" y="6322694"/>
              <a:ext cx="383952" cy="117252"/>
            </a:xfrm>
            <a:custGeom>
              <a:avLst/>
              <a:gdLst>
                <a:gd name="connsiteX0" fmla="*/ 0 w 383952"/>
                <a:gd name="connsiteY0" fmla="*/ 0 h 117252"/>
                <a:gd name="connsiteX1" fmla="*/ 383953 w 383952"/>
                <a:gd name="connsiteY1" fmla="*/ 953 h 117252"/>
                <a:gd name="connsiteX2" fmla="*/ 342519 w 383952"/>
                <a:gd name="connsiteY2" fmla="*/ 113062 h 117252"/>
                <a:gd name="connsiteX3" fmla="*/ 339566 w 383952"/>
                <a:gd name="connsiteY3" fmla="*/ 117253 h 117252"/>
                <a:gd name="connsiteX4" fmla="*/ 35623 w 383952"/>
                <a:gd name="connsiteY4" fmla="*/ 117253 h 117252"/>
                <a:gd name="connsiteX5" fmla="*/ 0 w 383952"/>
                <a:gd name="connsiteY5" fmla="*/ 0 h 117252"/>
                <a:gd name="connsiteX6" fmla="*/ 0 w 383952"/>
                <a:gd name="connsiteY6" fmla="*/ 0 h 1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52" h="117252">
                  <a:moveTo>
                    <a:pt x="0" y="0"/>
                  </a:moveTo>
                  <a:lnTo>
                    <a:pt x="383953" y="953"/>
                  </a:lnTo>
                  <a:cubicBezTo>
                    <a:pt x="374714" y="20955"/>
                    <a:pt x="347853" y="102965"/>
                    <a:pt x="342519" y="113062"/>
                  </a:cubicBezTo>
                  <a:cubicBezTo>
                    <a:pt x="341757" y="114586"/>
                    <a:pt x="340900" y="116110"/>
                    <a:pt x="339566" y="117253"/>
                  </a:cubicBezTo>
                  <a:lnTo>
                    <a:pt x="35623" y="117253"/>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9E50B69-0ED9-CAB8-95AE-09DC34270671}"/>
                </a:ext>
              </a:extLst>
            </p:cNvPr>
            <p:cNvSpPr/>
            <p:nvPr/>
          </p:nvSpPr>
          <p:spPr>
            <a:xfrm>
              <a:off x="9420224" y="6226777"/>
              <a:ext cx="264032" cy="86773"/>
            </a:xfrm>
            <a:custGeom>
              <a:avLst/>
              <a:gdLst>
                <a:gd name="connsiteX0" fmla="*/ 0 w 264032"/>
                <a:gd name="connsiteY0" fmla="*/ 0 h 86773"/>
                <a:gd name="connsiteX1" fmla="*/ 263747 w 264032"/>
                <a:gd name="connsiteY1" fmla="*/ 0 h 86773"/>
                <a:gd name="connsiteX2" fmla="*/ 264033 w 264032"/>
                <a:gd name="connsiteY2" fmla="*/ 85154 h 86773"/>
                <a:gd name="connsiteX3" fmla="*/ 262414 w 264032"/>
                <a:gd name="connsiteY3" fmla="*/ 86773 h 86773"/>
                <a:gd name="connsiteX4" fmla="*/ 0 w 264032"/>
                <a:gd name="connsiteY4" fmla="*/ 86773 h 86773"/>
                <a:gd name="connsiteX5" fmla="*/ 0 w 264032"/>
                <a:gd name="connsiteY5" fmla="*/ 0 h 86773"/>
                <a:gd name="connsiteX6" fmla="*/ 0 w 264032"/>
                <a:gd name="connsiteY6" fmla="*/ 0 h 8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32" h="86773">
                  <a:moveTo>
                    <a:pt x="0" y="0"/>
                  </a:moveTo>
                  <a:lnTo>
                    <a:pt x="263747" y="0"/>
                  </a:lnTo>
                  <a:lnTo>
                    <a:pt x="264033" y="85154"/>
                  </a:lnTo>
                  <a:lnTo>
                    <a:pt x="262414" y="86773"/>
                  </a:lnTo>
                  <a:lnTo>
                    <a:pt x="0" y="86773"/>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BA5B317-AF00-7F35-FF4C-311147A21924}"/>
                </a:ext>
              </a:extLst>
            </p:cNvPr>
            <p:cNvSpPr/>
            <p:nvPr/>
          </p:nvSpPr>
          <p:spPr>
            <a:xfrm>
              <a:off x="9469183" y="6158102"/>
              <a:ext cx="40195" cy="59531"/>
            </a:xfrm>
            <a:custGeom>
              <a:avLst/>
              <a:gdLst>
                <a:gd name="connsiteX0" fmla="*/ 285 w 40195"/>
                <a:gd name="connsiteY0" fmla="*/ 0 h 59531"/>
                <a:gd name="connsiteX1" fmla="*/ 40195 w 40195"/>
                <a:gd name="connsiteY1" fmla="*/ 952 h 59531"/>
                <a:gd name="connsiteX2" fmla="*/ 40195 w 40195"/>
                <a:gd name="connsiteY2" fmla="*/ 57912 h 59531"/>
                <a:gd name="connsiteX3" fmla="*/ 38576 w 40195"/>
                <a:gd name="connsiteY3" fmla="*/ 59531 h 59531"/>
                <a:gd name="connsiteX4" fmla="*/ 0 w 40195"/>
                <a:gd name="connsiteY4" fmla="*/ 59245 h 59531"/>
                <a:gd name="connsiteX5" fmla="*/ 285 w 40195"/>
                <a:gd name="connsiteY5" fmla="*/ 0 h 59531"/>
                <a:gd name="connsiteX6" fmla="*/ 285 w 40195"/>
                <a:gd name="connsiteY6" fmla="*/ 0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59531">
                  <a:moveTo>
                    <a:pt x="285" y="0"/>
                  </a:moveTo>
                  <a:lnTo>
                    <a:pt x="40195" y="952"/>
                  </a:lnTo>
                  <a:lnTo>
                    <a:pt x="40195" y="57912"/>
                  </a:lnTo>
                  <a:lnTo>
                    <a:pt x="38576" y="59531"/>
                  </a:lnTo>
                  <a:lnTo>
                    <a:pt x="0" y="59245"/>
                  </a:lnTo>
                  <a:lnTo>
                    <a:pt x="285" y="0"/>
                  </a:lnTo>
                  <a:lnTo>
                    <a:pt x="285" y="0"/>
                  </a:lnTo>
                  <a:close/>
                </a:path>
              </a:pathLst>
            </a:custGeom>
            <a:solidFill>
              <a:srgbClr val="231F20"/>
            </a:solidFill>
            <a:ln w="9525"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49DA2C9-7DB6-E8CD-7522-BCFBFF7670EC}"/>
              </a:ext>
            </a:extLst>
          </p:cNvPr>
          <p:cNvGrpSpPr/>
          <p:nvPr/>
        </p:nvGrpSpPr>
        <p:grpSpPr>
          <a:xfrm>
            <a:off x="6647319" y="5691923"/>
            <a:ext cx="310184" cy="226583"/>
            <a:chOff x="9013249" y="5931407"/>
            <a:chExt cx="310184" cy="226583"/>
          </a:xfrm>
        </p:grpSpPr>
        <p:sp>
          <p:nvSpPr>
            <p:cNvPr id="41" name="Freeform: Shape 40">
              <a:extLst>
                <a:ext uri="{FF2B5EF4-FFF2-40B4-BE49-F238E27FC236}">
                  <a16:creationId xmlns:a16="http://schemas.microsoft.com/office/drawing/2014/main" id="{DE9CB069-42C1-17FD-092F-9BE4E324D825}"/>
                </a:ext>
              </a:extLst>
            </p:cNvPr>
            <p:cNvSpPr/>
            <p:nvPr/>
          </p:nvSpPr>
          <p:spPr>
            <a:xfrm>
              <a:off x="9013249" y="5931407"/>
              <a:ext cx="310184" cy="226583"/>
            </a:xfrm>
            <a:custGeom>
              <a:avLst/>
              <a:gdLst>
                <a:gd name="connsiteX0" fmla="*/ 47311 w 310184"/>
                <a:gd name="connsiteY0" fmla="*/ 0 h 226583"/>
                <a:gd name="connsiteX1" fmla="*/ 262481 w 310184"/>
                <a:gd name="connsiteY1" fmla="*/ 0 h 226583"/>
                <a:gd name="connsiteX2" fmla="*/ 264100 w 310184"/>
                <a:gd name="connsiteY2" fmla="*/ 1620 h 226583"/>
                <a:gd name="connsiteX3" fmla="*/ 284579 w 310184"/>
                <a:gd name="connsiteY3" fmla="*/ 84106 h 226583"/>
                <a:gd name="connsiteX4" fmla="*/ 309630 w 310184"/>
                <a:gd name="connsiteY4" fmla="*/ 85440 h 226583"/>
                <a:gd name="connsiteX5" fmla="*/ 295723 w 310184"/>
                <a:gd name="connsiteY5" fmla="*/ 103918 h 226583"/>
                <a:gd name="connsiteX6" fmla="*/ 295723 w 310184"/>
                <a:gd name="connsiteY6" fmla="*/ 224028 h 226583"/>
                <a:gd name="connsiteX7" fmla="*/ 293437 w 310184"/>
                <a:gd name="connsiteY7" fmla="*/ 226314 h 226583"/>
                <a:gd name="connsiteX8" fmla="*/ 251813 w 310184"/>
                <a:gd name="connsiteY8" fmla="*/ 226314 h 226583"/>
                <a:gd name="connsiteX9" fmla="*/ 249146 w 310184"/>
                <a:gd name="connsiteY9" fmla="*/ 201930 h 226583"/>
                <a:gd name="connsiteX10" fmla="*/ 61027 w 310184"/>
                <a:gd name="connsiteY10" fmla="*/ 201930 h 226583"/>
                <a:gd name="connsiteX11" fmla="*/ 57693 w 310184"/>
                <a:gd name="connsiteY11" fmla="*/ 226314 h 226583"/>
                <a:gd name="connsiteX12" fmla="*/ 16069 w 310184"/>
                <a:gd name="connsiteY12" fmla="*/ 226314 h 226583"/>
                <a:gd name="connsiteX13" fmla="*/ 14449 w 310184"/>
                <a:gd name="connsiteY13" fmla="*/ 224695 h 226583"/>
                <a:gd name="connsiteX14" fmla="*/ 14449 w 310184"/>
                <a:gd name="connsiteY14" fmla="*/ 103918 h 226583"/>
                <a:gd name="connsiteX15" fmla="*/ 543 w 310184"/>
                <a:gd name="connsiteY15" fmla="*/ 85440 h 226583"/>
                <a:gd name="connsiteX16" fmla="*/ 24641 w 310184"/>
                <a:gd name="connsiteY16" fmla="*/ 84487 h 226583"/>
                <a:gd name="connsiteX17" fmla="*/ 26261 w 310184"/>
                <a:gd name="connsiteY17" fmla="*/ 82868 h 226583"/>
                <a:gd name="connsiteX18" fmla="*/ 47025 w 310184"/>
                <a:gd name="connsiteY18" fmla="*/ 0 h 226583"/>
                <a:gd name="connsiteX19" fmla="*/ 47025 w 310184"/>
                <a:gd name="connsiteY19" fmla="*/ 0 h 2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184" h="226583">
                  <a:moveTo>
                    <a:pt x="47311" y="0"/>
                  </a:moveTo>
                  <a:lnTo>
                    <a:pt x="262481" y="0"/>
                  </a:lnTo>
                  <a:lnTo>
                    <a:pt x="264100" y="1620"/>
                  </a:lnTo>
                  <a:lnTo>
                    <a:pt x="284579" y="84106"/>
                  </a:lnTo>
                  <a:lnTo>
                    <a:pt x="309630" y="85440"/>
                  </a:lnTo>
                  <a:cubicBezTo>
                    <a:pt x="313154" y="114872"/>
                    <a:pt x="298866" y="99536"/>
                    <a:pt x="295723" y="103918"/>
                  </a:cubicBezTo>
                  <a:cubicBezTo>
                    <a:pt x="294294" y="119635"/>
                    <a:pt x="297628" y="218313"/>
                    <a:pt x="295723" y="224028"/>
                  </a:cubicBezTo>
                  <a:cubicBezTo>
                    <a:pt x="295723" y="224219"/>
                    <a:pt x="293532" y="226314"/>
                    <a:pt x="293437" y="226314"/>
                  </a:cubicBezTo>
                  <a:cubicBezTo>
                    <a:pt x="290865" y="227172"/>
                    <a:pt x="259528" y="225647"/>
                    <a:pt x="251813" y="226314"/>
                  </a:cubicBezTo>
                  <a:cubicBezTo>
                    <a:pt x="248193" y="224790"/>
                    <a:pt x="251813" y="203073"/>
                    <a:pt x="249146" y="201930"/>
                  </a:cubicBezTo>
                  <a:lnTo>
                    <a:pt x="61027" y="201930"/>
                  </a:lnTo>
                  <a:cubicBezTo>
                    <a:pt x="57979" y="203264"/>
                    <a:pt x="62741" y="224695"/>
                    <a:pt x="57693" y="226314"/>
                  </a:cubicBezTo>
                  <a:cubicBezTo>
                    <a:pt x="55121" y="227172"/>
                    <a:pt x="23784" y="225647"/>
                    <a:pt x="16069" y="226314"/>
                  </a:cubicBezTo>
                  <a:lnTo>
                    <a:pt x="14449" y="224695"/>
                  </a:lnTo>
                  <a:lnTo>
                    <a:pt x="14449" y="103918"/>
                  </a:lnTo>
                  <a:cubicBezTo>
                    <a:pt x="11687" y="97631"/>
                    <a:pt x="-2981" y="115920"/>
                    <a:pt x="543" y="85440"/>
                  </a:cubicBezTo>
                  <a:lnTo>
                    <a:pt x="24641" y="84487"/>
                  </a:lnTo>
                  <a:lnTo>
                    <a:pt x="26261" y="82868"/>
                  </a:lnTo>
                  <a:lnTo>
                    <a:pt x="47025" y="0"/>
                  </a:lnTo>
                  <a:lnTo>
                    <a:pt x="47025" y="0"/>
                  </a:lnTo>
                  <a:close/>
                </a:path>
              </a:pathLst>
            </a:custGeom>
            <a:solidFill>
              <a:srgbClr val="231F20"/>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ADD9C87-EC91-4F91-9C9E-D47DFA3C2F1C}"/>
                </a:ext>
              </a:extLst>
            </p:cNvPr>
            <p:cNvSpPr/>
            <p:nvPr/>
          </p:nvSpPr>
          <p:spPr>
            <a:xfrm>
              <a:off x="9054654" y="5945980"/>
              <a:ext cx="228028" cy="69913"/>
            </a:xfrm>
            <a:custGeom>
              <a:avLst/>
              <a:gdLst>
                <a:gd name="connsiteX0" fmla="*/ 17145 w 228028"/>
                <a:gd name="connsiteY0" fmla="*/ 0 h 69913"/>
                <a:gd name="connsiteX1" fmla="*/ 210502 w 228028"/>
                <a:gd name="connsiteY1" fmla="*/ 0 h 69913"/>
                <a:gd name="connsiteX2" fmla="*/ 228029 w 228028"/>
                <a:gd name="connsiteY2" fmla="*/ 68961 h 69913"/>
                <a:gd name="connsiteX3" fmla="*/ 0 w 228028"/>
                <a:gd name="connsiteY3" fmla="*/ 69914 h 69913"/>
                <a:gd name="connsiteX4" fmla="*/ 17145 w 228028"/>
                <a:gd name="connsiteY4" fmla="*/ 0 h 69913"/>
                <a:gd name="connsiteX5" fmla="*/ 17145 w 228028"/>
                <a:gd name="connsiteY5" fmla="*/ 0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28" h="69913">
                  <a:moveTo>
                    <a:pt x="17145" y="0"/>
                  </a:moveTo>
                  <a:lnTo>
                    <a:pt x="210502" y="0"/>
                  </a:lnTo>
                  <a:lnTo>
                    <a:pt x="228029" y="68961"/>
                  </a:lnTo>
                  <a:lnTo>
                    <a:pt x="0" y="69914"/>
                  </a:lnTo>
                  <a:cubicBezTo>
                    <a:pt x="4096" y="46577"/>
                    <a:pt x="11239" y="23146"/>
                    <a:pt x="17145" y="0"/>
                  </a:cubicBezTo>
                  <a:lnTo>
                    <a:pt x="17145" y="0"/>
                  </a:ln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4241D61-B80E-D5A6-7054-507C81475FD9}"/>
                </a:ext>
              </a:extLst>
            </p:cNvPr>
            <p:cNvSpPr/>
            <p:nvPr/>
          </p:nvSpPr>
          <p:spPr>
            <a:xfrm>
              <a:off x="9227247" y="6046850"/>
              <a:ext cx="58674" cy="40290"/>
            </a:xfrm>
            <a:custGeom>
              <a:avLst/>
              <a:gdLst>
                <a:gd name="connsiteX0" fmla="*/ 55722 w 58674"/>
                <a:gd name="connsiteY0" fmla="*/ 95 h 40290"/>
                <a:gd name="connsiteX1" fmla="*/ 58674 w 58674"/>
                <a:gd name="connsiteY1" fmla="*/ 381 h 40290"/>
                <a:gd name="connsiteX2" fmla="*/ 57721 w 58674"/>
                <a:gd name="connsiteY2" fmla="*/ 40291 h 40290"/>
                <a:gd name="connsiteX3" fmla="*/ 0 w 58674"/>
                <a:gd name="connsiteY3" fmla="*/ 39338 h 40290"/>
                <a:gd name="connsiteX4" fmla="*/ 381 w 58674"/>
                <a:gd name="connsiteY4" fmla="*/ 13906 h 40290"/>
                <a:gd name="connsiteX5" fmla="*/ 55816 w 58674"/>
                <a:gd name="connsiteY5" fmla="*/ 0 h 40290"/>
                <a:gd name="connsiteX6" fmla="*/ 55816 w 58674"/>
                <a:gd name="connsiteY6" fmla="*/ 0 h 4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4" h="40290">
                  <a:moveTo>
                    <a:pt x="55722" y="95"/>
                  </a:moveTo>
                  <a:cubicBezTo>
                    <a:pt x="56483" y="95"/>
                    <a:pt x="58293" y="-191"/>
                    <a:pt x="58674" y="381"/>
                  </a:cubicBezTo>
                  <a:lnTo>
                    <a:pt x="57721" y="40291"/>
                  </a:lnTo>
                  <a:lnTo>
                    <a:pt x="0" y="39338"/>
                  </a:lnTo>
                  <a:lnTo>
                    <a:pt x="381" y="13906"/>
                  </a:lnTo>
                  <a:cubicBezTo>
                    <a:pt x="10192" y="12668"/>
                    <a:pt x="52864" y="95"/>
                    <a:pt x="55816" y="0"/>
                  </a:cubicBezTo>
                  <a:lnTo>
                    <a:pt x="55816" y="0"/>
                  </a:ln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1A0ED37-7C20-347D-7E27-6740C7C7DCFE}"/>
                </a:ext>
              </a:extLst>
            </p:cNvPr>
            <p:cNvSpPr/>
            <p:nvPr/>
          </p:nvSpPr>
          <p:spPr>
            <a:xfrm>
              <a:off x="9051321" y="6046945"/>
              <a:ext cx="58388" cy="40195"/>
            </a:xfrm>
            <a:custGeom>
              <a:avLst/>
              <a:gdLst>
                <a:gd name="connsiteX0" fmla="*/ 0 w 58388"/>
                <a:gd name="connsiteY0" fmla="*/ 0 h 40195"/>
                <a:gd name="connsiteX1" fmla="*/ 57435 w 58388"/>
                <a:gd name="connsiteY1" fmla="*/ 13811 h 40195"/>
                <a:gd name="connsiteX2" fmla="*/ 58388 w 58388"/>
                <a:gd name="connsiteY2" fmla="*/ 38577 h 40195"/>
                <a:gd name="connsiteX3" fmla="*/ 56769 w 58388"/>
                <a:gd name="connsiteY3" fmla="*/ 40196 h 40195"/>
                <a:gd name="connsiteX4" fmla="*/ 0 w 58388"/>
                <a:gd name="connsiteY4" fmla="*/ 40196 h 40195"/>
                <a:gd name="connsiteX5" fmla="*/ 0 w 58388"/>
                <a:gd name="connsiteY5" fmla="*/ 0 h 40195"/>
                <a:gd name="connsiteX6" fmla="*/ 0 w 58388"/>
                <a:gd name="connsiteY6" fmla="*/ 0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40195">
                  <a:moveTo>
                    <a:pt x="0" y="0"/>
                  </a:moveTo>
                  <a:lnTo>
                    <a:pt x="57435" y="13811"/>
                  </a:lnTo>
                  <a:lnTo>
                    <a:pt x="58388" y="38577"/>
                  </a:lnTo>
                  <a:lnTo>
                    <a:pt x="56769" y="40196"/>
                  </a:lnTo>
                  <a:lnTo>
                    <a:pt x="0" y="40196"/>
                  </a:lnTo>
                  <a:lnTo>
                    <a:pt x="0" y="0"/>
                  </a:lnTo>
                  <a:lnTo>
                    <a:pt x="0" y="0"/>
                  </a:lnTo>
                  <a:close/>
                </a:path>
              </a:pathLst>
            </a:custGeom>
            <a:solidFill>
              <a:srgbClr val="FFFFFF"/>
            </a:solidFill>
            <a:ln w="9525"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B6693409-F5AD-93D1-57FA-F3680E640C1F}"/>
              </a:ext>
            </a:extLst>
          </p:cNvPr>
          <p:cNvGrpSpPr/>
          <p:nvPr/>
        </p:nvGrpSpPr>
        <p:grpSpPr>
          <a:xfrm>
            <a:off x="4971651" y="3302380"/>
            <a:ext cx="347376" cy="301275"/>
            <a:chOff x="5896164" y="2792634"/>
            <a:chExt cx="347376" cy="301275"/>
          </a:xfrm>
        </p:grpSpPr>
        <p:sp>
          <p:nvSpPr>
            <p:cNvPr id="51" name="Freeform: Shape 50">
              <a:extLst>
                <a:ext uri="{FF2B5EF4-FFF2-40B4-BE49-F238E27FC236}">
                  <a16:creationId xmlns:a16="http://schemas.microsoft.com/office/drawing/2014/main" id="{B9852EF6-0434-F500-0421-E485183F3824}"/>
                </a:ext>
              </a:extLst>
            </p:cNvPr>
            <p:cNvSpPr/>
            <p:nvPr/>
          </p:nvSpPr>
          <p:spPr>
            <a:xfrm>
              <a:off x="5896164" y="2866929"/>
              <a:ext cx="347376" cy="226980"/>
            </a:xfrm>
            <a:custGeom>
              <a:avLst/>
              <a:gdLst>
                <a:gd name="connsiteX0" fmla="*/ 0 w 347376"/>
                <a:gd name="connsiteY0" fmla="*/ 0 h 226980"/>
                <a:gd name="connsiteX1" fmla="*/ 346996 w 347376"/>
                <a:gd name="connsiteY1" fmla="*/ 0 h 226980"/>
                <a:gd name="connsiteX2" fmla="*/ 347377 w 347376"/>
                <a:gd name="connsiteY2" fmla="*/ 225266 h 226980"/>
                <a:gd name="connsiteX3" fmla="*/ 345567 w 347376"/>
                <a:gd name="connsiteY3" fmla="*/ 226981 h 226980"/>
                <a:gd name="connsiteX4" fmla="*/ 0 w 347376"/>
                <a:gd name="connsiteY4" fmla="*/ 226981 h 226980"/>
                <a:gd name="connsiteX5" fmla="*/ 0 w 347376"/>
                <a:gd name="connsiteY5" fmla="*/ 0 h 226980"/>
                <a:gd name="connsiteX6" fmla="*/ 0 w 347376"/>
                <a:gd name="connsiteY6" fmla="*/ 0 h 2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376" h="226980">
                  <a:moveTo>
                    <a:pt x="0" y="0"/>
                  </a:moveTo>
                  <a:lnTo>
                    <a:pt x="346996" y="0"/>
                  </a:lnTo>
                  <a:lnTo>
                    <a:pt x="347377" y="225266"/>
                  </a:lnTo>
                  <a:lnTo>
                    <a:pt x="345567" y="226981"/>
                  </a:lnTo>
                  <a:lnTo>
                    <a:pt x="0" y="226981"/>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D03DEA4-2693-1C94-2956-CC3B82977F0A}"/>
                </a:ext>
              </a:extLst>
            </p:cNvPr>
            <p:cNvSpPr/>
            <p:nvPr/>
          </p:nvSpPr>
          <p:spPr>
            <a:xfrm>
              <a:off x="5899403" y="2792634"/>
              <a:ext cx="339852" cy="66389"/>
            </a:xfrm>
            <a:custGeom>
              <a:avLst/>
              <a:gdLst>
                <a:gd name="connsiteX0" fmla="*/ 52483 w 339852"/>
                <a:gd name="connsiteY0" fmla="*/ 0 h 66389"/>
                <a:gd name="connsiteX1" fmla="*/ 287369 w 339852"/>
                <a:gd name="connsiteY1" fmla="*/ 0 h 66389"/>
                <a:gd name="connsiteX2" fmla="*/ 339852 w 339852"/>
                <a:gd name="connsiteY2" fmla="*/ 65341 h 66389"/>
                <a:gd name="connsiteX3" fmla="*/ 381 w 339852"/>
                <a:gd name="connsiteY3" fmla="*/ 66389 h 66389"/>
                <a:gd name="connsiteX4" fmla="*/ 0 w 339852"/>
                <a:gd name="connsiteY4" fmla="*/ 64675 h 66389"/>
                <a:gd name="connsiteX5" fmla="*/ 52483 w 339852"/>
                <a:gd name="connsiteY5" fmla="*/ 0 h 66389"/>
                <a:gd name="connsiteX6" fmla="*/ 52483 w 339852"/>
                <a:gd name="connsiteY6" fmla="*/ 0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52" h="66389">
                  <a:moveTo>
                    <a:pt x="52483" y="0"/>
                  </a:moveTo>
                  <a:lnTo>
                    <a:pt x="287369" y="0"/>
                  </a:lnTo>
                  <a:lnTo>
                    <a:pt x="339852" y="65341"/>
                  </a:lnTo>
                  <a:lnTo>
                    <a:pt x="381" y="66389"/>
                  </a:lnTo>
                  <a:lnTo>
                    <a:pt x="0" y="64675"/>
                  </a:lnTo>
                  <a:lnTo>
                    <a:pt x="52483" y="0"/>
                  </a:lnTo>
                  <a:lnTo>
                    <a:pt x="52483" y="0"/>
                  </a:lnTo>
                  <a:close/>
                </a:path>
              </a:pathLst>
            </a:custGeom>
            <a:solidFill>
              <a:srgbClr val="231F20"/>
            </a:solidFill>
            <a:ln w="9525"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3B1CF566-CE62-05B4-26D3-D6BE0CB0F0CE}"/>
              </a:ext>
            </a:extLst>
          </p:cNvPr>
          <p:cNvGrpSpPr/>
          <p:nvPr/>
        </p:nvGrpSpPr>
        <p:grpSpPr>
          <a:xfrm>
            <a:off x="10030347" y="4488385"/>
            <a:ext cx="190072" cy="320300"/>
            <a:chOff x="2132004" y="5917085"/>
            <a:chExt cx="190072" cy="320300"/>
          </a:xfrm>
        </p:grpSpPr>
        <p:sp>
          <p:nvSpPr>
            <p:cNvPr id="54" name="Freeform: Shape 53">
              <a:extLst>
                <a:ext uri="{FF2B5EF4-FFF2-40B4-BE49-F238E27FC236}">
                  <a16:creationId xmlns:a16="http://schemas.microsoft.com/office/drawing/2014/main" id="{7A2B0796-1848-0C13-7209-985E32D666E6}"/>
                </a:ext>
              </a:extLst>
            </p:cNvPr>
            <p:cNvSpPr/>
            <p:nvPr/>
          </p:nvSpPr>
          <p:spPr>
            <a:xfrm>
              <a:off x="2132004" y="5917085"/>
              <a:ext cx="190072" cy="320300"/>
            </a:xfrm>
            <a:custGeom>
              <a:avLst/>
              <a:gdLst>
                <a:gd name="connsiteX0" fmla="*/ 12359 w 190072"/>
                <a:gd name="connsiteY0" fmla="*/ 511 h 320300"/>
                <a:gd name="connsiteX1" fmla="*/ 176474 w 190072"/>
                <a:gd name="connsiteY1" fmla="*/ 511 h 320300"/>
                <a:gd name="connsiteX2" fmla="*/ 189238 w 190072"/>
                <a:gd name="connsiteY2" fmla="*/ 13846 h 320300"/>
                <a:gd name="connsiteX3" fmla="*/ 189238 w 190072"/>
                <a:gd name="connsiteY3" fmla="*/ 306454 h 320300"/>
                <a:gd name="connsiteX4" fmla="*/ 176474 w 190072"/>
                <a:gd name="connsiteY4" fmla="*/ 319789 h 320300"/>
                <a:gd name="connsiteX5" fmla="*/ 13692 w 190072"/>
                <a:gd name="connsiteY5" fmla="*/ 319789 h 320300"/>
                <a:gd name="connsiteX6" fmla="*/ 929 w 190072"/>
                <a:gd name="connsiteY6" fmla="*/ 307121 h 320300"/>
                <a:gd name="connsiteX7" fmla="*/ 929 w 190072"/>
                <a:gd name="connsiteY7" fmla="*/ 13941 h 320300"/>
                <a:gd name="connsiteX8" fmla="*/ 12359 w 190072"/>
                <a:gd name="connsiteY8" fmla="*/ 607 h 320300"/>
                <a:gd name="connsiteX9" fmla="*/ 12359 w 190072"/>
                <a:gd name="connsiteY9" fmla="*/ 607 h 32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72" h="320300">
                  <a:moveTo>
                    <a:pt x="12359" y="511"/>
                  </a:moveTo>
                  <a:cubicBezTo>
                    <a:pt x="36838" y="1750"/>
                    <a:pt x="168378" y="-1108"/>
                    <a:pt x="176474" y="511"/>
                  </a:cubicBezTo>
                  <a:cubicBezTo>
                    <a:pt x="184475" y="2130"/>
                    <a:pt x="187714" y="6035"/>
                    <a:pt x="189238" y="13846"/>
                  </a:cubicBezTo>
                  <a:cubicBezTo>
                    <a:pt x="191905" y="28229"/>
                    <a:pt x="187142" y="267307"/>
                    <a:pt x="189238" y="306454"/>
                  </a:cubicBezTo>
                  <a:cubicBezTo>
                    <a:pt x="187809" y="313788"/>
                    <a:pt x="184190" y="318741"/>
                    <a:pt x="176474" y="319789"/>
                  </a:cubicBezTo>
                  <a:cubicBezTo>
                    <a:pt x="152852" y="318551"/>
                    <a:pt x="21598" y="321409"/>
                    <a:pt x="13692" y="319789"/>
                  </a:cubicBezTo>
                  <a:cubicBezTo>
                    <a:pt x="6358" y="318265"/>
                    <a:pt x="2453" y="314455"/>
                    <a:pt x="929" y="307121"/>
                  </a:cubicBezTo>
                  <a:cubicBezTo>
                    <a:pt x="-2024" y="292738"/>
                    <a:pt x="3215" y="52232"/>
                    <a:pt x="929" y="13941"/>
                  </a:cubicBezTo>
                  <a:cubicBezTo>
                    <a:pt x="1786" y="7274"/>
                    <a:pt x="5977" y="2511"/>
                    <a:pt x="12359" y="607"/>
                  </a:cubicBezTo>
                  <a:lnTo>
                    <a:pt x="12359" y="607"/>
                  </a:lnTo>
                  <a:close/>
                </a:path>
              </a:pathLst>
            </a:custGeom>
            <a:noFill/>
            <a:ln w="6382" cap="rnd">
              <a:solidFill>
                <a:srgbClr val="1F191B"/>
              </a:solidFill>
              <a:prstDash val="solid"/>
              <a:round/>
            </a:ln>
          </p:spPr>
          <p:txBody>
            <a:bodyPr rtlCol="0" anchor="ctr"/>
            <a:lstStyle/>
            <a:p>
              <a:endParaRPr lang="en-US"/>
            </a:p>
          </p:txBody>
        </p:sp>
        <p:grpSp>
          <p:nvGrpSpPr>
            <p:cNvPr id="55" name="Group 54">
              <a:extLst>
                <a:ext uri="{FF2B5EF4-FFF2-40B4-BE49-F238E27FC236}">
                  <a16:creationId xmlns:a16="http://schemas.microsoft.com/office/drawing/2014/main" id="{1F00B55C-3D20-4D40-0DE8-99E2BAE2281A}"/>
                </a:ext>
              </a:extLst>
            </p:cNvPr>
            <p:cNvGrpSpPr/>
            <p:nvPr/>
          </p:nvGrpSpPr>
          <p:grpSpPr>
            <a:xfrm>
              <a:off x="2142457" y="5930931"/>
              <a:ext cx="169259" cy="292607"/>
              <a:chOff x="2142457" y="5930931"/>
              <a:chExt cx="169259" cy="292607"/>
            </a:xfrm>
          </p:grpSpPr>
          <p:sp>
            <p:nvSpPr>
              <p:cNvPr id="56" name="Freeform: Shape 55">
                <a:extLst>
                  <a:ext uri="{FF2B5EF4-FFF2-40B4-BE49-F238E27FC236}">
                    <a16:creationId xmlns:a16="http://schemas.microsoft.com/office/drawing/2014/main" id="{DF9F63DD-DEC0-4A9C-A653-FF93AAECF65A}"/>
                  </a:ext>
                </a:extLst>
              </p:cNvPr>
              <p:cNvSpPr/>
              <p:nvPr/>
            </p:nvSpPr>
            <p:spPr>
              <a:xfrm>
                <a:off x="2142457" y="5941789"/>
                <a:ext cx="169259" cy="270891"/>
              </a:xfrm>
              <a:custGeom>
                <a:avLst/>
                <a:gdLst>
                  <a:gd name="connsiteX0" fmla="*/ 381 w 169259"/>
                  <a:gd name="connsiteY0" fmla="*/ 0 h 270891"/>
                  <a:gd name="connsiteX1" fmla="*/ 169259 w 169259"/>
                  <a:gd name="connsiteY1" fmla="*/ 286 h 270891"/>
                  <a:gd name="connsiteX2" fmla="*/ 168307 w 169259"/>
                  <a:gd name="connsiteY2" fmla="*/ 270891 h 270891"/>
                  <a:gd name="connsiteX3" fmla="*/ 0 w 169259"/>
                  <a:gd name="connsiteY3" fmla="*/ 269939 h 270891"/>
                  <a:gd name="connsiteX4" fmla="*/ 381 w 169259"/>
                  <a:gd name="connsiteY4" fmla="*/ 0 h 270891"/>
                  <a:gd name="connsiteX5" fmla="*/ 381 w 169259"/>
                  <a:gd name="connsiteY5" fmla="*/ 0 h 27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59" h="270891">
                    <a:moveTo>
                      <a:pt x="381" y="0"/>
                    </a:moveTo>
                    <a:lnTo>
                      <a:pt x="169259" y="286"/>
                    </a:lnTo>
                    <a:lnTo>
                      <a:pt x="168307" y="270891"/>
                    </a:lnTo>
                    <a:lnTo>
                      <a:pt x="0" y="269939"/>
                    </a:lnTo>
                    <a:lnTo>
                      <a:pt x="381" y="0"/>
                    </a:lnTo>
                    <a:lnTo>
                      <a:pt x="381" y="0"/>
                    </a:lnTo>
                    <a:close/>
                  </a:path>
                </a:pathLst>
              </a:custGeom>
              <a:solidFill>
                <a:srgbClr val="231F2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8C30E78-B38E-03C0-208E-322EFE461BB4}"/>
                  </a:ext>
                </a:extLst>
              </p:cNvPr>
              <p:cNvSpPr/>
              <p:nvPr/>
            </p:nvSpPr>
            <p:spPr>
              <a:xfrm>
                <a:off x="2206084" y="5930931"/>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919"/>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7320A191-B049-C3E6-2F15-15C0EA464119}"/>
                  </a:ext>
                </a:extLst>
              </p:cNvPr>
              <p:cNvSpPr/>
              <p:nvPr/>
            </p:nvSpPr>
            <p:spPr>
              <a:xfrm>
                <a:off x="2206084" y="6222872"/>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819"/>
                </a:solidFill>
                <a:prstDash val="solid"/>
                <a:round/>
              </a:ln>
            </p:spPr>
            <p:txBody>
              <a:bodyPr rtlCol="0" anchor="ctr"/>
              <a:lstStyle/>
              <a:p>
                <a:endParaRPr lang="en-US"/>
              </a:p>
            </p:txBody>
          </p:sp>
        </p:grpSp>
      </p:grpSp>
      <p:grpSp>
        <p:nvGrpSpPr>
          <p:cNvPr id="59" name="Group 58">
            <a:extLst>
              <a:ext uri="{FF2B5EF4-FFF2-40B4-BE49-F238E27FC236}">
                <a16:creationId xmlns:a16="http://schemas.microsoft.com/office/drawing/2014/main" id="{80227E91-76B7-DC5E-468D-3A92EA2D4088}"/>
              </a:ext>
            </a:extLst>
          </p:cNvPr>
          <p:cNvGrpSpPr/>
          <p:nvPr/>
        </p:nvGrpSpPr>
        <p:grpSpPr>
          <a:xfrm>
            <a:off x="10329312" y="4734450"/>
            <a:ext cx="373379" cy="297085"/>
            <a:chOff x="2430969" y="6163150"/>
            <a:chExt cx="373379" cy="297085"/>
          </a:xfrm>
        </p:grpSpPr>
        <p:sp>
          <p:nvSpPr>
            <p:cNvPr id="60" name="Freeform: Shape 59">
              <a:extLst>
                <a:ext uri="{FF2B5EF4-FFF2-40B4-BE49-F238E27FC236}">
                  <a16:creationId xmlns:a16="http://schemas.microsoft.com/office/drawing/2014/main" id="{E8E1B396-331C-8515-3589-A9DE60669148}"/>
                </a:ext>
              </a:extLst>
            </p:cNvPr>
            <p:cNvSpPr/>
            <p:nvPr/>
          </p:nvSpPr>
          <p:spPr>
            <a:xfrm>
              <a:off x="2442209" y="6176390"/>
              <a:ext cx="351281" cy="198882"/>
            </a:xfrm>
            <a:custGeom>
              <a:avLst/>
              <a:gdLst>
                <a:gd name="connsiteX0" fmla="*/ 0 w 351281"/>
                <a:gd name="connsiteY0" fmla="*/ 0 h 198882"/>
                <a:gd name="connsiteX1" fmla="*/ 350425 w 351281"/>
                <a:gd name="connsiteY1" fmla="*/ 0 h 198882"/>
                <a:gd name="connsiteX2" fmla="*/ 351282 w 351281"/>
                <a:gd name="connsiteY2" fmla="*/ 197453 h 198882"/>
                <a:gd name="connsiteX3" fmla="*/ 349758 w 351281"/>
                <a:gd name="connsiteY3" fmla="*/ 198882 h 198882"/>
                <a:gd name="connsiteX4" fmla="*/ 0 w 351281"/>
                <a:gd name="connsiteY4" fmla="*/ 198311 h 198882"/>
                <a:gd name="connsiteX5" fmla="*/ 0 w 351281"/>
                <a:gd name="connsiteY5" fmla="*/ 0 h 198882"/>
                <a:gd name="connsiteX6" fmla="*/ 0 w 351281"/>
                <a:gd name="connsiteY6" fmla="*/ 0 h 19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1" h="198882">
                  <a:moveTo>
                    <a:pt x="0" y="0"/>
                  </a:moveTo>
                  <a:lnTo>
                    <a:pt x="350425" y="0"/>
                  </a:lnTo>
                  <a:lnTo>
                    <a:pt x="351282" y="197453"/>
                  </a:lnTo>
                  <a:lnTo>
                    <a:pt x="349758" y="198882"/>
                  </a:lnTo>
                  <a:lnTo>
                    <a:pt x="0" y="198311"/>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B0108F6-2990-3838-3D25-2F78D9FEC7C7}"/>
                </a:ext>
              </a:extLst>
            </p:cNvPr>
            <p:cNvSpPr/>
            <p:nvPr/>
          </p:nvSpPr>
          <p:spPr>
            <a:xfrm>
              <a:off x="2575083" y="6403752"/>
              <a:ext cx="85084" cy="34385"/>
            </a:xfrm>
            <a:custGeom>
              <a:avLst/>
              <a:gdLst>
                <a:gd name="connsiteX0" fmla="*/ 78010 w 85084"/>
                <a:gd name="connsiteY0" fmla="*/ 0 h 34385"/>
                <a:gd name="connsiteX1" fmla="*/ 80105 w 85084"/>
                <a:gd name="connsiteY1" fmla="*/ 858 h 34385"/>
                <a:gd name="connsiteX2" fmla="*/ 84582 w 85084"/>
                <a:gd name="connsiteY2" fmla="*/ 34385 h 34385"/>
                <a:gd name="connsiteX3" fmla="*/ 0 w 85084"/>
                <a:gd name="connsiteY3" fmla="*/ 34100 h 34385"/>
                <a:gd name="connsiteX4" fmla="*/ 5620 w 85084"/>
                <a:gd name="connsiteY4" fmla="*/ 571 h 34385"/>
                <a:gd name="connsiteX5" fmla="*/ 78105 w 85084"/>
                <a:gd name="connsiteY5" fmla="*/ 0 h 34385"/>
                <a:gd name="connsiteX6" fmla="*/ 78105 w 85084"/>
                <a:gd name="connsiteY6" fmla="*/ 0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84" h="34385">
                  <a:moveTo>
                    <a:pt x="78010" y="0"/>
                  </a:moveTo>
                  <a:lnTo>
                    <a:pt x="80105" y="858"/>
                  </a:lnTo>
                  <a:cubicBezTo>
                    <a:pt x="80105" y="5143"/>
                    <a:pt x="86963" y="33338"/>
                    <a:pt x="84582" y="34385"/>
                  </a:cubicBezTo>
                  <a:lnTo>
                    <a:pt x="0" y="34100"/>
                  </a:lnTo>
                  <a:lnTo>
                    <a:pt x="5620" y="571"/>
                  </a:lnTo>
                  <a:lnTo>
                    <a:pt x="78105" y="0"/>
                  </a:lnTo>
                  <a:lnTo>
                    <a:pt x="78105" y="0"/>
                  </a:lnTo>
                  <a:close/>
                </a:path>
              </a:pathLst>
            </a:custGeom>
            <a:solidFill>
              <a:srgbClr val="231F2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56E5CF9-C093-588B-E22F-AA15CD3331C4}"/>
                </a:ext>
              </a:extLst>
            </p:cNvPr>
            <p:cNvSpPr/>
            <p:nvPr/>
          </p:nvSpPr>
          <p:spPr>
            <a:xfrm>
              <a:off x="2430969" y="6163150"/>
              <a:ext cx="373379" cy="226123"/>
            </a:xfrm>
            <a:custGeom>
              <a:avLst/>
              <a:gdLst>
                <a:gd name="connsiteX0" fmla="*/ 0 w 373379"/>
                <a:gd name="connsiteY0" fmla="*/ 226123 h 226123"/>
                <a:gd name="connsiteX1" fmla="*/ 762 w 373379"/>
                <a:gd name="connsiteY1" fmla="*/ 0 h 226123"/>
                <a:gd name="connsiteX2" fmla="*/ 373380 w 373379"/>
                <a:gd name="connsiteY2" fmla="*/ 571 h 226123"/>
                <a:gd name="connsiteX3" fmla="*/ 372713 w 373379"/>
                <a:gd name="connsiteY3" fmla="*/ 226029 h 226123"/>
                <a:gd name="connsiteX4" fmla="*/ 0 w 373379"/>
                <a:gd name="connsiteY4" fmla="*/ 226123 h 226123"/>
                <a:gd name="connsiteX5" fmla="*/ 0 w 373379"/>
                <a:gd name="connsiteY5" fmla="*/ 226123 h 2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79" h="226123">
                  <a:moveTo>
                    <a:pt x="0" y="226123"/>
                  </a:moveTo>
                  <a:lnTo>
                    <a:pt x="762" y="0"/>
                  </a:lnTo>
                  <a:lnTo>
                    <a:pt x="373380" y="571"/>
                  </a:lnTo>
                  <a:lnTo>
                    <a:pt x="372713" y="226029"/>
                  </a:lnTo>
                  <a:lnTo>
                    <a:pt x="0" y="226123"/>
                  </a:lnTo>
                  <a:lnTo>
                    <a:pt x="0" y="226123"/>
                  </a:lnTo>
                  <a:close/>
                </a:path>
              </a:pathLst>
            </a:custGeom>
            <a:noFill/>
            <a:ln w="10097" cap="rnd">
              <a:solidFill>
                <a:srgbClr val="000000"/>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E518256C-BE9D-0F50-3111-3E6C5A75817C}"/>
                </a:ext>
              </a:extLst>
            </p:cNvPr>
            <p:cNvSpPr/>
            <p:nvPr/>
          </p:nvSpPr>
          <p:spPr>
            <a:xfrm>
              <a:off x="2540507" y="6450710"/>
              <a:ext cx="154400" cy="9525"/>
            </a:xfrm>
            <a:custGeom>
              <a:avLst/>
              <a:gdLst>
                <a:gd name="connsiteX0" fmla="*/ 0 w 154400"/>
                <a:gd name="connsiteY0" fmla="*/ 0 h 9525"/>
                <a:gd name="connsiteX1" fmla="*/ 154400 w 154400"/>
                <a:gd name="connsiteY1" fmla="*/ 0 h 9525"/>
              </a:gdLst>
              <a:ahLst/>
              <a:cxnLst>
                <a:cxn ang="0">
                  <a:pos x="connsiteX0" y="connsiteY0"/>
                </a:cxn>
                <a:cxn ang="0">
                  <a:pos x="connsiteX1" y="connsiteY1"/>
                </a:cxn>
              </a:cxnLst>
              <a:rect l="l" t="t" r="r" b="b"/>
              <a:pathLst>
                <a:path w="154400" h="9525">
                  <a:moveTo>
                    <a:pt x="0" y="0"/>
                  </a:moveTo>
                  <a:lnTo>
                    <a:pt x="154400" y="0"/>
                  </a:lnTo>
                </a:path>
              </a:pathLst>
            </a:custGeom>
            <a:ln w="12478" cap="rnd">
              <a:solidFill>
                <a:srgbClr val="000000"/>
              </a:solidFill>
              <a:prstDash val="solid"/>
              <a:round/>
            </a:ln>
          </p:spPr>
          <p:txBody>
            <a:bodyPr rtlCol="0" anchor="ctr"/>
            <a:lstStyle/>
            <a:p>
              <a:endParaRPr lang="en-US"/>
            </a:p>
          </p:txBody>
        </p:sp>
      </p:grpSp>
      <p:sp>
        <p:nvSpPr>
          <p:cNvPr id="64" name="Freeform: Shape 63">
            <a:extLst>
              <a:ext uri="{FF2B5EF4-FFF2-40B4-BE49-F238E27FC236}">
                <a16:creationId xmlns:a16="http://schemas.microsoft.com/office/drawing/2014/main" id="{987EF58A-AF9C-5757-3D91-42F403E7AFD3}"/>
              </a:ext>
            </a:extLst>
          </p:cNvPr>
          <p:cNvSpPr/>
          <p:nvPr/>
        </p:nvSpPr>
        <p:spPr>
          <a:xfrm>
            <a:off x="10808577" y="4489571"/>
            <a:ext cx="303028" cy="260880"/>
          </a:xfrm>
          <a:custGeom>
            <a:avLst/>
            <a:gdLst>
              <a:gd name="connsiteX0" fmla="*/ 8701 w 303028"/>
              <a:gd name="connsiteY0" fmla="*/ 753 h 260880"/>
              <a:gd name="connsiteX1" fmla="*/ 294165 w 303028"/>
              <a:gd name="connsiteY1" fmla="*/ 753 h 260880"/>
              <a:gd name="connsiteX2" fmla="*/ 302357 w 303028"/>
              <a:gd name="connsiteY2" fmla="*/ 7802 h 260880"/>
              <a:gd name="connsiteX3" fmla="*/ 302357 w 303028"/>
              <a:gd name="connsiteY3" fmla="*/ 197540 h 260880"/>
              <a:gd name="connsiteX4" fmla="*/ 294737 w 303028"/>
              <a:gd name="connsiteY4" fmla="*/ 205160 h 260880"/>
              <a:gd name="connsiteX5" fmla="*/ 125287 w 303028"/>
              <a:gd name="connsiteY5" fmla="*/ 205160 h 260880"/>
              <a:gd name="connsiteX6" fmla="*/ 40229 w 303028"/>
              <a:gd name="connsiteY6" fmla="*/ 260881 h 260880"/>
              <a:gd name="connsiteX7" fmla="*/ 55183 w 303028"/>
              <a:gd name="connsiteY7" fmla="*/ 206017 h 260880"/>
              <a:gd name="connsiteX8" fmla="*/ 605 w 303028"/>
              <a:gd name="connsiteY8" fmla="*/ 196968 h 260880"/>
              <a:gd name="connsiteX9" fmla="*/ 605 w 303028"/>
              <a:gd name="connsiteY9" fmla="*/ 8945 h 260880"/>
              <a:gd name="connsiteX10" fmla="*/ 8796 w 303028"/>
              <a:gd name="connsiteY10" fmla="*/ 753 h 260880"/>
              <a:gd name="connsiteX11" fmla="*/ 8796 w 303028"/>
              <a:gd name="connsiteY11" fmla="*/ 753 h 2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028" h="260880">
                <a:moveTo>
                  <a:pt x="8701" y="753"/>
                </a:moveTo>
                <a:cubicBezTo>
                  <a:pt x="22798" y="-1628"/>
                  <a:pt x="255589" y="2563"/>
                  <a:pt x="294165" y="753"/>
                </a:cubicBezTo>
                <a:cubicBezTo>
                  <a:pt x="298261" y="2182"/>
                  <a:pt x="300166" y="3992"/>
                  <a:pt x="302357" y="7802"/>
                </a:cubicBezTo>
                <a:cubicBezTo>
                  <a:pt x="300833" y="33138"/>
                  <a:pt x="304452" y="188300"/>
                  <a:pt x="302357" y="197540"/>
                </a:cubicBezTo>
                <a:cubicBezTo>
                  <a:pt x="301976" y="199540"/>
                  <a:pt x="296832" y="204684"/>
                  <a:pt x="294737" y="205160"/>
                </a:cubicBezTo>
                <a:cubicBezTo>
                  <a:pt x="286450" y="206970"/>
                  <a:pt x="148242" y="203731"/>
                  <a:pt x="125287" y="205160"/>
                </a:cubicBezTo>
                <a:lnTo>
                  <a:pt x="40229" y="260881"/>
                </a:lnTo>
                <a:lnTo>
                  <a:pt x="55183" y="206017"/>
                </a:lnTo>
                <a:cubicBezTo>
                  <a:pt x="37657" y="201731"/>
                  <a:pt x="2510" y="212018"/>
                  <a:pt x="605" y="196968"/>
                </a:cubicBezTo>
                <a:cubicBezTo>
                  <a:pt x="2034" y="168489"/>
                  <a:pt x="-1300" y="20185"/>
                  <a:pt x="605" y="8945"/>
                </a:cubicBezTo>
                <a:cubicBezTo>
                  <a:pt x="1272" y="4849"/>
                  <a:pt x="4701" y="1515"/>
                  <a:pt x="8796" y="753"/>
                </a:cubicBezTo>
                <a:lnTo>
                  <a:pt x="8796" y="753"/>
                </a:lnTo>
                <a:close/>
              </a:path>
            </a:pathLst>
          </a:custGeom>
          <a:solidFill>
            <a:srgbClr val="231F20"/>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2A4432D-6577-668A-9833-9D744ABABE0B}"/>
              </a:ext>
            </a:extLst>
          </p:cNvPr>
          <p:cNvSpPr/>
          <p:nvPr/>
        </p:nvSpPr>
        <p:spPr>
          <a:xfrm>
            <a:off x="11083407" y="4737022"/>
            <a:ext cx="225647" cy="283464"/>
          </a:xfrm>
          <a:custGeom>
            <a:avLst/>
            <a:gdLst>
              <a:gd name="connsiteX0" fmla="*/ 0 w 225647"/>
              <a:gd name="connsiteY0" fmla="*/ 0 h 283464"/>
              <a:gd name="connsiteX1" fmla="*/ 0 w 225647"/>
              <a:gd name="connsiteY1" fmla="*/ 283464 h 283464"/>
              <a:gd name="connsiteX2" fmla="*/ 225647 w 225647"/>
              <a:gd name="connsiteY2" fmla="*/ 283464 h 283464"/>
              <a:gd name="connsiteX3" fmla="*/ 225647 w 225647"/>
              <a:gd name="connsiteY3" fmla="*/ 0 h 283464"/>
              <a:gd name="connsiteX4" fmla="*/ 0 w 225647"/>
              <a:gd name="connsiteY4" fmla="*/ 0 h 283464"/>
              <a:gd name="connsiteX5" fmla="*/ 36004 w 225647"/>
              <a:gd name="connsiteY5" fmla="*/ 52101 h 283464"/>
              <a:gd name="connsiteX6" fmla="*/ 182023 w 225647"/>
              <a:gd name="connsiteY6" fmla="*/ 52101 h 283464"/>
              <a:gd name="connsiteX7" fmla="*/ 36004 w 225647"/>
              <a:gd name="connsiteY7" fmla="*/ 157353 h 283464"/>
              <a:gd name="connsiteX8" fmla="*/ 182023 w 225647"/>
              <a:gd name="connsiteY8" fmla="*/ 157353 h 283464"/>
              <a:gd name="connsiteX9" fmla="*/ 36004 w 225647"/>
              <a:gd name="connsiteY9" fmla="*/ 85344 h 283464"/>
              <a:gd name="connsiteX10" fmla="*/ 182023 w 225647"/>
              <a:gd name="connsiteY10" fmla="*/ 85344 h 283464"/>
              <a:gd name="connsiteX11" fmla="*/ 36004 w 225647"/>
              <a:gd name="connsiteY11" fmla="*/ 190595 h 283464"/>
              <a:gd name="connsiteX12" fmla="*/ 182023 w 225647"/>
              <a:gd name="connsiteY12" fmla="*/ 190595 h 283464"/>
              <a:gd name="connsiteX13" fmla="*/ 36004 w 225647"/>
              <a:gd name="connsiteY13" fmla="*/ 118586 h 283464"/>
              <a:gd name="connsiteX14" fmla="*/ 182023 w 225647"/>
              <a:gd name="connsiteY14" fmla="*/ 118586 h 283464"/>
              <a:gd name="connsiteX15" fmla="*/ 36004 w 225647"/>
              <a:gd name="connsiteY15" fmla="*/ 223838 h 283464"/>
              <a:gd name="connsiteX16" fmla="*/ 182023 w 225647"/>
              <a:gd name="connsiteY16" fmla="*/ 223838 h 28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647" h="283464">
                <a:moveTo>
                  <a:pt x="0" y="0"/>
                </a:moveTo>
                <a:lnTo>
                  <a:pt x="0" y="283464"/>
                </a:lnTo>
                <a:lnTo>
                  <a:pt x="225647" y="283464"/>
                </a:lnTo>
                <a:lnTo>
                  <a:pt x="225647" y="0"/>
                </a:lnTo>
                <a:lnTo>
                  <a:pt x="0" y="0"/>
                </a:lnTo>
                <a:close/>
                <a:moveTo>
                  <a:pt x="36004" y="52101"/>
                </a:moveTo>
                <a:lnTo>
                  <a:pt x="182023" y="52101"/>
                </a:lnTo>
                <a:moveTo>
                  <a:pt x="36004" y="157353"/>
                </a:moveTo>
                <a:lnTo>
                  <a:pt x="182023" y="157353"/>
                </a:lnTo>
                <a:moveTo>
                  <a:pt x="36004" y="85344"/>
                </a:moveTo>
                <a:lnTo>
                  <a:pt x="182023" y="85344"/>
                </a:lnTo>
                <a:moveTo>
                  <a:pt x="36004" y="190595"/>
                </a:moveTo>
                <a:lnTo>
                  <a:pt x="182023" y="190595"/>
                </a:lnTo>
                <a:moveTo>
                  <a:pt x="36004" y="118586"/>
                </a:moveTo>
                <a:lnTo>
                  <a:pt x="182023" y="118586"/>
                </a:lnTo>
                <a:moveTo>
                  <a:pt x="36004" y="223838"/>
                </a:moveTo>
                <a:lnTo>
                  <a:pt x="182023" y="223838"/>
                </a:lnTo>
              </a:path>
            </a:pathLst>
          </a:custGeom>
          <a:noFill/>
          <a:ln w="15431" cap="flat">
            <a:solidFill>
              <a:srgbClr val="231F20"/>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4DA8B1-3F11-6895-7D74-9135C6516515}"/>
              </a:ext>
            </a:extLst>
          </p:cNvPr>
          <p:cNvSpPr/>
          <p:nvPr/>
        </p:nvSpPr>
        <p:spPr>
          <a:xfrm>
            <a:off x="10345116" y="2106930"/>
            <a:ext cx="386173" cy="384785"/>
          </a:xfrm>
          <a:custGeom>
            <a:avLst/>
            <a:gdLst>
              <a:gd name="connsiteX0" fmla="*/ 190513 w 386173"/>
              <a:gd name="connsiteY0" fmla="*/ 95 h 384785"/>
              <a:gd name="connsiteX1" fmla="*/ 194989 w 386173"/>
              <a:gd name="connsiteY1" fmla="*/ 95 h 384785"/>
              <a:gd name="connsiteX2" fmla="*/ 222517 w 386173"/>
              <a:gd name="connsiteY2" fmla="*/ 67627 h 384785"/>
              <a:gd name="connsiteX3" fmla="*/ 226708 w 386173"/>
              <a:gd name="connsiteY3" fmla="*/ 71723 h 384785"/>
              <a:gd name="connsiteX4" fmla="*/ 281762 w 386173"/>
              <a:gd name="connsiteY4" fmla="*/ 27241 h 384785"/>
              <a:gd name="connsiteX5" fmla="*/ 291954 w 386173"/>
              <a:gd name="connsiteY5" fmla="*/ 26860 h 384785"/>
              <a:gd name="connsiteX6" fmla="*/ 280619 w 386173"/>
              <a:gd name="connsiteY6" fmla="*/ 103060 h 384785"/>
              <a:gd name="connsiteX7" fmla="*/ 285477 w 386173"/>
              <a:gd name="connsiteY7" fmla="*/ 104965 h 384785"/>
              <a:gd name="connsiteX8" fmla="*/ 357867 w 386173"/>
              <a:gd name="connsiteY8" fmla="*/ 93631 h 384785"/>
              <a:gd name="connsiteX9" fmla="*/ 359010 w 386173"/>
              <a:gd name="connsiteY9" fmla="*/ 101536 h 384785"/>
              <a:gd name="connsiteX10" fmla="*/ 314528 w 386173"/>
              <a:gd name="connsiteY10" fmla="*/ 155829 h 384785"/>
              <a:gd name="connsiteX11" fmla="*/ 313766 w 386173"/>
              <a:gd name="connsiteY11" fmla="*/ 160401 h 384785"/>
              <a:gd name="connsiteX12" fmla="*/ 386156 w 386173"/>
              <a:gd name="connsiteY12" fmla="*/ 191357 h 384785"/>
              <a:gd name="connsiteX13" fmla="*/ 381965 w 386173"/>
              <a:gd name="connsiteY13" fmla="*/ 196977 h 384785"/>
              <a:gd name="connsiteX14" fmla="*/ 313671 w 386173"/>
              <a:gd name="connsiteY14" fmla="*/ 223742 h 384785"/>
              <a:gd name="connsiteX15" fmla="*/ 314433 w 386173"/>
              <a:gd name="connsiteY15" fmla="*/ 228314 h 384785"/>
              <a:gd name="connsiteX16" fmla="*/ 359677 w 386173"/>
              <a:gd name="connsiteY16" fmla="*/ 283369 h 384785"/>
              <a:gd name="connsiteX17" fmla="*/ 357772 w 386173"/>
              <a:gd name="connsiteY17" fmla="*/ 291274 h 384785"/>
              <a:gd name="connsiteX18" fmla="*/ 281572 w 386173"/>
              <a:gd name="connsiteY18" fmla="*/ 279940 h 384785"/>
              <a:gd name="connsiteX19" fmla="*/ 280429 w 386173"/>
              <a:gd name="connsiteY19" fmla="*/ 285559 h 384785"/>
              <a:gd name="connsiteX20" fmla="*/ 291763 w 386173"/>
              <a:gd name="connsiteY20" fmla="*/ 357188 h 384785"/>
              <a:gd name="connsiteX21" fmla="*/ 288335 w 386173"/>
              <a:gd name="connsiteY21" fmla="*/ 360616 h 384785"/>
              <a:gd name="connsiteX22" fmla="*/ 228803 w 386173"/>
              <a:gd name="connsiteY22" fmla="*/ 313849 h 384785"/>
              <a:gd name="connsiteX23" fmla="*/ 224993 w 386173"/>
              <a:gd name="connsiteY23" fmla="*/ 313087 h 384785"/>
              <a:gd name="connsiteX24" fmla="*/ 194037 w 386173"/>
              <a:gd name="connsiteY24" fmla="*/ 384715 h 384785"/>
              <a:gd name="connsiteX25" fmla="*/ 190989 w 386173"/>
              <a:gd name="connsiteY25" fmla="*/ 384715 h 384785"/>
              <a:gd name="connsiteX26" fmla="*/ 160033 w 386173"/>
              <a:gd name="connsiteY26" fmla="*/ 313087 h 384785"/>
              <a:gd name="connsiteX27" fmla="*/ 155461 w 386173"/>
              <a:gd name="connsiteY27" fmla="*/ 314611 h 384785"/>
              <a:gd name="connsiteX28" fmla="*/ 98882 w 386173"/>
              <a:gd name="connsiteY28" fmla="*/ 360616 h 384785"/>
              <a:gd name="connsiteX29" fmla="*/ 94024 w 386173"/>
              <a:gd name="connsiteY29" fmla="*/ 357950 h 384785"/>
              <a:gd name="connsiteX30" fmla="*/ 105359 w 386173"/>
              <a:gd name="connsiteY30" fmla="*/ 281749 h 384785"/>
              <a:gd name="connsiteX31" fmla="*/ 100501 w 386173"/>
              <a:gd name="connsiteY31" fmla="*/ 279844 h 384785"/>
              <a:gd name="connsiteX32" fmla="*/ 26587 w 386173"/>
              <a:gd name="connsiteY32" fmla="*/ 290417 h 384785"/>
              <a:gd name="connsiteX33" fmla="*/ 26206 w 386173"/>
              <a:gd name="connsiteY33" fmla="*/ 282511 h 384785"/>
              <a:gd name="connsiteX34" fmla="*/ 72212 w 386173"/>
              <a:gd name="connsiteY34" fmla="*/ 224409 h 384785"/>
              <a:gd name="connsiteX35" fmla="*/ 3251 w 386173"/>
              <a:gd name="connsiteY35" fmla="*/ 196882 h 384785"/>
              <a:gd name="connsiteX36" fmla="*/ 3251 w 386173"/>
              <a:gd name="connsiteY36" fmla="*/ 187833 h 384785"/>
              <a:gd name="connsiteX37" fmla="*/ 72212 w 386173"/>
              <a:gd name="connsiteY37" fmla="*/ 159544 h 384785"/>
              <a:gd name="connsiteX38" fmla="*/ 24683 w 386173"/>
              <a:gd name="connsiteY38" fmla="*/ 98488 h 384785"/>
              <a:gd name="connsiteX39" fmla="*/ 31064 w 386173"/>
              <a:gd name="connsiteY39" fmla="*/ 93535 h 384785"/>
              <a:gd name="connsiteX40" fmla="*/ 102692 w 386173"/>
              <a:gd name="connsiteY40" fmla="*/ 104870 h 384785"/>
              <a:gd name="connsiteX41" fmla="*/ 105359 w 386173"/>
              <a:gd name="connsiteY41" fmla="*/ 102203 h 384785"/>
              <a:gd name="connsiteX42" fmla="*/ 94024 w 386173"/>
              <a:gd name="connsiteY42" fmla="*/ 26003 h 384785"/>
              <a:gd name="connsiteX43" fmla="*/ 100406 w 386173"/>
              <a:gd name="connsiteY43" fmla="*/ 24860 h 384785"/>
              <a:gd name="connsiteX44" fmla="*/ 159270 w 386173"/>
              <a:gd name="connsiteY44" fmla="*/ 71628 h 384785"/>
              <a:gd name="connsiteX45" fmla="*/ 163367 w 386173"/>
              <a:gd name="connsiteY45" fmla="*/ 66770 h 384785"/>
              <a:gd name="connsiteX46" fmla="*/ 190132 w 386173"/>
              <a:gd name="connsiteY46" fmla="*/ 0 h 384785"/>
              <a:gd name="connsiteX47" fmla="*/ 190132 w 386173"/>
              <a:gd name="connsiteY47" fmla="*/ 0 h 3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173" h="384785">
                <a:moveTo>
                  <a:pt x="190513" y="95"/>
                </a:moveTo>
                <a:cubicBezTo>
                  <a:pt x="190513" y="95"/>
                  <a:pt x="194704" y="0"/>
                  <a:pt x="194989" y="95"/>
                </a:cubicBezTo>
                <a:cubicBezTo>
                  <a:pt x="198895" y="1429"/>
                  <a:pt x="217849" y="59436"/>
                  <a:pt x="222517" y="67627"/>
                </a:cubicBezTo>
                <a:cubicBezTo>
                  <a:pt x="223659" y="69723"/>
                  <a:pt x="224517" y="70675"/>
                  <a:pt x="226708" y="71723"/>
                </a:cubicBezTo>
                <a:cubicBezTo>
                  <a:pt x="238709" y="63151"/>
                  <a:pt x="275666" y="30956"/>
                  <a:pt x="281762" y="27241"/>
                </a:cubicBezTo>
                <a:cubicBezTo>
                  <a:pt x="284429" y="25527"/>
                  <a:pt x="290334" y="21526"/>
                  <a:pt x="291954" y="26860"/>
                </a:cubicBezTo>
                <a:cubicBezTo>
                  <a:pt x="293097" y="30575"/>
                  <a:pt x="280714" y="92773"/>
                  <a:pt x="280619" y="103060"/>
                </a:cubicBezTo>
                <a:cubicBezTo>
                  <a:pt x="282334" y="105346"/>
                  <a:pt x="283095" y="104870"/>
                  <a:pt x="285477" y="104965"/>
                </a:cubicBezTo>
                <a:cubicBezTo>
                  <a:pt x="290811" y="105061"/>
                  <a:pt x="353867" y="92773"/>
                  <a:pt x="357867" y="93631"/>
                </a:cubicBezTo>
                <a:cubicBezTo>
                  <a:pt x="363296" y="94774"/>
                  <a:pt x="360629" y="98774"/>
                  <a:pt x="359010" y="101536"/>
                </a:cubicBezTo>
                <a:cubicBezTo>
                  <a:pt x="355581" y="107537"/>
                  <a:pt x="315861" y="152590"/>
                  <a:pt x="314528" y="155829"/>
                </a:cubicBezTo>
                <a:cubicBezTo>
                  <a:pt x="314052" y="157067"/>
                  <a:pt x="313290" y="159163"/>
                  <a:pt x="313766" y="160401"/>
                </a:cubicBezTo>
                <a:cubicBezTo>
                  <a:pt x="315100" y="164116"/>
                  <a:pt x="385299" y="186690"/>
                  <a:pt x="386156" y="191357"/>
                </a:cubicBezTo>
                <a:cubicBezTo>
                  <a:pt x="386442" y="192976"/>
                  <a:pt x="383203" y="196215"/>
                  <a:pt x="381965" y="196977"/>
                </a:cubicBezTo>
                <a:cubicBezTo>
                  <a:pt x="376346" y="200596"/>
                  <a:pt x="315195" y="220408"/>
                  <a:pt x="313671" y="223742"/>
                </a:cubicBezTo>
                <a:cubicBezTo>
                  <a:pt x="313195" y="224885"/>
                  <a:pt x="313957" y="227076"/>
                  <a:pt x="314433" y="228314"/>
                </a:cubicBezTo>
                <a:cubicBezTo>
                  <a:pt x="315767" y="231648"/>
                  <a:pt x="356914" y="278321"/>
                  <a:pt x="359677" y="283369"/>
                </a:cubicBezTo>
                <a:cubicBezTo>
                  <a:pt x="361201" y="286226"/>
                  <a:pt x="361487" y="290417"/>
                  <a:pt x="357772" y="291274"/>
                </a:cubicBezTo>
                <a:cubicBezTo>
                  <a:pt x="353961" y="292132"/>
                  <a:pt x="292144" y="279844"/>
                  <a:pt x="281572" y="279940"/>
                </a:cubicBezTo>
                <a:cubicBezTo>
                  <a:pt x="279953" y="280702"/>
                  <a:pt x="280429" y="284131"/>
                  <a:pt x="280429" y="285559"/>
                </a:cubicBezTo>
                <a:cubicBezTo>
                  <a:pt x="280429" y="292798"/>
                  <a:pt x="292906" y="352615"/>
                  <a:pt x="291763" y="357188"/>
                </a:cubicBezTo>
                <a:cubicBezTo>
                  <a:pt x="291763" y="357473"/>
                  <a:pt x="288620" y="360521"/>
                  <a:pt x="288335" y="360616"/>
                </a:cubicBezTo>
                <a:cubicBezTo>
                  <a:pt x="284144" y="361474"/>
                  <a:pt x="232232" y="315373"/>
                  <a:pt x="228803" y="313849"/>
                </a:cubicBezTo>
                <a:cubicBezTo>
                  <a:pt x="227660" y="313372"/>
                  <a:pt x="226422" y="312896"/>
                  <a:pt x="224993" y="313087"/>
                </a:cubicBezTo>
                <a:cubicBezTo>
                  <a:pt x="218802" y="320897"/>
                  <a:pt x="198419" y="383571"/>
                  <a:pt x="194037" y="384715"/>
                </a:cubicBezTo>
                <a:cubicBezTo>
                  <a:pt x="193561" y="384810"/>
                  <a:pt x="191465" y="384810"/>
                  <a:pt x="190989" y="384715"/>
                </a:cubicBezTo>
                <a:cubicBezTo>
                  <a:pt x="187274" y="383571"/>
                  <a:pt x="164414" y="313944"/>
                  <a:pt x="160033" y="313087"/>
                </a:cubicBezTo>
                <a:cubicBezTo>
                  <a:pt x="158127" y="312706"/>
                  <a:pt x="156984" y="313849"/>
                  <a:pt x="155461" y="314611"/>
                </a:cubicBezTo>
                <a:cubicBezTo>
                  <a:pt x="148317" y="318230"/>
                  <a:pt x="102502" y="359950"/>
                  <a:pt x="98882" y="360616"/>
                </a:cubicBezTo>
                <a:cubicBezTo>
                  <a:pt x="97549" y="360902"/>
                  <a:pt x="94405" y="359093"/>
                  <a:pt x="94024" y="357950"/>
                </a:cubicBezTo>
                <a:cubicBezTo>
                  <a:pt x="92786" y="354330"/>
                  <a:pt x="104883" y="291846"/>
                  <a:pt x="105359" y="281749"/>
                </a:cubicBezTo>
                <a:cubicBezTo>
                  <a:pt x="103645" y="279463"/>
                  <a:pt x="102787" y="279940"/>
                  <a:pt x="100501" y="279844"/>
                </a:cubicBezTo>
                <a:cubicBezTo>
                  <a:pt x="94596" y="279559"/>
                  <a:pt x="30111" y="292798"/>
                  <a:pt x="26587" y="290417"/>
                </a:cubicBezTo>
                <a:cubicBezTo>
                  <a:pt x="23634" y="288417"/>
                  <a:pt x="24968" y="285083"/>
                  <a:pt x="26206" y="282511"/>
                </a:cubicBezTo>
                <a:cubicBezTo>
                  <a:pt x="27921" y="278987"/>
                  <a:pt x="72974" y="228029"/>
                  <a:pt x="72212" y="224409"/>
                </a:cubicBezTo>
                <a:cubicBezTo>
                  <a:pt x="62021" y="217551"/>
                  <a:pt x="6299" y="198977"/>
                  <a:pt x="3251" y="196882"/>
                </a:cubicBezTo>
                <a:cubicBezTo>
                  <a:pt x="-940" y="194024"/>
                  <a:pt x="-1226" y="190690"/>
                  <a:pt x="3251" y="187833"/>
                </a:cubicBezTo>
                <a:cubicBezTo>
                  <a:pt x="8585" y="184404"/>
                  <a:pt x="71450" y="163449"/>
                  <a:pt x="72212" y="159544"/>
                </a:cubicBezTo>
                <a:cubicBezTo>
                  <a:pt x="68783" y="150495"/>
                  <a:pt x="25159" y="102298"/>
                  <a:pt x="24683" y="98488"/>
                </a:cubicBezTo>
                <a:cubicBezTo>
                  <a:pt x="24111" y="93821"/>
                  <a:pt x="27349" y="93631"/>
                  <a:pt x="31064" y="93535"/>
                </a:cubicBezTo>
                <a:cubicBezTo>
                  <a:pt x="37446" y="93535"/>
                  <a:pt x="99168" y="105727"/>
                  <a:pt x="102692" y="104870"/>
                </a:cubicBezTo>
                <a:cubicBezTo>
                  <a:pt x="102883" y="104870"/>
                  <a:pt x="105264" y="102394"/>
                  <a:pt x="105359" y="102203"/>
                </a:cubicBezTo>
                <a:cubicBezTo>
                  <a:pt x="106311" y="98393"/>
                  <a:pt x="92501" y="29623"/>
                  <a:pt x="94024" y="26003"/>
                </a:cubicBezTo>
                <a:cubicBezTo>
                  <a:pt x="94882" y="23908"/>
                  <a:pt x="98215" y="24003"/>
                  <a:pt x="100406" y="24860"/>
                </a:cubicBezTo>
                <a:cubicBezTo>
                  <a:pt x="103930" y="26194"/>
                  <a:pt x="150222" y="66580"/>
                  <a:pt x="159270" y="71628"/>
                </a:cubicBezTo>
                <a:cubicBezTo>
                  <a:pt x="160890" y="70199"/>
                  <a:pt x="162318" y="68675"/>
                  <a:pt x="163367" y="66770"/>
                </a:cubicBezTo>
                <a:cubicBezTo>
                  <a:pt x="167938" y="58960"/>
                  <a:pt x="186893" y="1429"/>
                  <a:pt x="190132" y="0"/>
                </a:cubicBezTo>
                <a:lnTo>
                  <a:pt x="190132" y="0"/>
                </a:lnTo>
                <a:close/>
              </a:path>
            </a:pathLst>
          </a:custGeom>
          <a:solidFill>
            <a:srgbClr val="231F20"/>
          </a:solidFill>
          <a:ln w="9525"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5758B9BA-FE40-4143-8F93-836B76DD4A6E}"/>
              </a:ext>
            </a:extLst>
          </p:cNvPr>
          <p:cNvGrpSpPr/>
          <p:nvPr/>
        </p:nvGrpSpPr>
        <p:grpSpPr>
          <a:xfrm>
            <a:off x="3071967" y="5646422"/>
            <a:ext cx="550259" cy="456057"/>
            <a:chOff x="4151280" y="4904993"/>
            <a:chExt cx="550259" cy="456057"/>
          </a:xfrm>
        </p:grpSpPr>
        <p:grpSp>
          <p:nvGrpSpPr>
            <p:cNvPr id="68" name="Group 67">
              <a:extLst>
                <a:ext uri="{FF2B5EF4-FFF2-40B4-BE49-F238E27FC236}">
                  <a16:creationId xmlns:a16="http://schemas.microsoft.com/office/drawing/2014/main" id="{5065BF20-8233-5AA4-3E4F-256E76898B69}"/>
                </a:ext>
              </a:extLst>
            </p:cNvPr>
            <p:cNvGrpSpPr/>
            <p:nvPr/>
          </p:nvGrpSpPr>
          <p:grpSpPr>
            <a:xfrm>
              <a:off x="4151280" y="4904993"/>
              <a:ext cx="550259" cy="456057"/>
              <a:chOff x="4151280" y="4904993"/>
              <a:chExt cx="550259" cy="456057"/>
            </a:xfrm>
          </p:grpSpPr>
          <p:grpSp>
            <p:nvGrpSpPr>
              <p:cNvPr id="70" name="Group 69">
                <a:extLst>
                  <a:ext uri="{FF2B5EF4-FFF2-40B4-BE49-F238E27FC236}">
                    <a16:creationId xmlns:a16="http://schemas.microsoft.com/office/drawing/2014/main" id="{C9EABBC3-8CF5-AA81-8A65-D32DABED41F4}"/>
                  </a:ext>
                </a:extLst>
              </p:cNvPr>
              <p:cNvGrpSpPr/>
              <p:nvPr/>
            </p:nvGrpSpPr>
            <p:grpSpPr>
              <a:xfrm>
                <a:off x="4151280" y="4904993"/>
                <a:ext cx="550259" cy="456057"/>
                <a:chOff x="4151280" y="4904993"/>
                <a:chExt cx="550259" cy="456057"/>
              </a:xfrm>
            </p:grpSpPr>
            <p:grpSp>
              <p:nvGrpSpPr>
                <p:cNvPr id="72" name="Group 71">
                  <a:extLst>
                    <a:ext uri="{FF2B5EF4-FFF2-40B4-BE49-F238E27FC236}">
                      <a16:creationId xmlns:a16="http://schemas.microsoft.com/office/drawing/2014/main" id="{356B5871-CDDC-5AE3-DEC6-BBCE52185DE0}"/>
                    </a:ext>
                  </a:extLst>
                </p:cNvPr>
                <p:cNvGrpSpPr/>
                <p:nvPr/>
              </p:nvGrpSpPr>
              <p:grpSpPr>
                <a:xfrm>
                  <a:off x="4151280" y="4904993"/>
                  <a:ext cx="550259" cy="456057"/>
                  <a:chOff x="4151280" y="4904993"/>
                  <a:chExt cx="550259" cy="456057"/>
                </a:xfrm>
              </p:grpSpPr>
              <p:sp>
                <p:nvSpPr>
                  <p:cNvPr id="76" name="Freeform: Shape 75">
                    <a:extLst>
                      <a:ext uri="{FF2B5EF4-FFF2-40B4-BE49-F238E27FC236}">
                        <a16:creationId xmlns:a16="http://schemas.microsoft.com/office/drawing/2014/main" id="{47C80F64-C0F1-163F-B737-787CD2624EDD}"/>
                      </a:ext>
                    </a:extLst>
                  </p:cNvPr>
                  <p:cNvSpPr/>
                  <p:nvPr/>
                </p:nvSpPr>
                <p:spPr>
                  <a:xfrm>
                    <a:off x="4151280" y="4904993"/>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963005C-07E3-6F4C-55DD-66D2C5F69E77}"/>
                      </a:ext>
                    </a:extLst>
                  </p:cNvPr>
                  <p:cNvSpPr/>
                  <p:nvPr/>
                </p:nvSpPr>
                <p:spPr>
                  <a:xfrm>
                    <a:off x="4224146"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9ED3C02-97DF-86DF-8D7F-8F7D804E0F6E}"/>
                      </a:ext>
                    </a:extLst>
                  </p:cNvPr>
                  <p:cNvSpPr/>
                  <p:nvPr/>
                </p:nvSpPr>
                <p:spPr>
                  <a:xfrm>
                    <a:off x="4328349"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1348952-1919-53D9-6A2C-D42C74347A66}"/>
                      </a:ext>
                    </a:extLst>
                  </p:cNvPr>
                  <p:cNvSpPr/>
                  <p:nvPr/>
                </p:nvSpPr>
                <p:spPr>
                  <a:xfrm>
                    <a:off x="4435315"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A353EC0-BE47-6A21-6EB1-13FF47C82F43}"/>
                      </a:ext>
                    </a:extLst>
                  </p:cNvPr>
                  <p:cNvSpPr/>
                  <p:nvPr/>
                </p:nvSpPr>
                <p:spPr>
                  <a:xfrm>
                    <a:off x="4224146"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603B09B-6B36-EA6C-DBD2-380545B8F712}"/>
                      </a:ext>
                    </a:extLst>
                  </p:cNvPr>
                  <p:cNvSpPr/>
                  <p:nvPr/>
                </p:nvSpPr>
                <p:spPr>
                  <a:xfrm>
                    <a:off x="4435315"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D8DEC13-4B81-6395-F05C-3E6D4F14B0BC}"/>
                      </a:ext>
                    </a:extLst>
                  </p:cNvPr>
                  <p:cNvSpPr/>
                  <p:nvPr/>
                </p:nvSpPr>
                <p:spPr>
                  <a:xfrm>
                    <a:off x="4539709" y="5104446"/>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5ECA584-448A-060A-4BAB-BEDCE0BAAB35}"/>
                      </a:ext>
                    </a:extLst>
                  </p:cNvPr>
                  <p:cNvSpPr/>
                  <p:nvPr/>
                </p:nvSpPr>
                <p:spPr>
                  <a:xfrm>
                    <a:off x="4539709" y="5209031"/>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E20656DF-ECCB-3B66-C1F3-96B643981D99}"/>
                    </a:ext>
                  </a:extLst>
                </p:cNvPr>
                <p:cNvSpPr/>
                <p:nvPr/>
              </p:nvSpPr>
              <p:spPr>
                <a:xfrm>
                  <a:off x="4539709" y="5001672"/>
                  <a:ext cx="78962" cy="57054"/>
                </a:xfrm>
                <a:custGeom>
                  <a:avLst/>
                  <a:gdLst>
                    <a:gd name="connsiteX0" fmla="*/ 0 w 78962"/>
                    <a:gd name="connsiteY0" fmla="*/ 0 h 57054"/>
                    <a:gd name="connsiteX1" fmla="*/ 0 w 78962"/>
                    <a:gd name="connsiteY1" fmla="*/ 57055 h 57054"/>
                    <a:gd name="connsiteX2" fmla="*/ 78962 w 78962"/>
                    <a:gd name="connsiteY2" fmla="*/ 57055 h 57054"/>
                    <a:gd name="connsiteX3" fmla="*/ 78962 w 78962"/>
                    <a:gd name="connsiteY3" fmla="*/ 0 h 57054"/>
                    <a:gd name="connsiteX4" fmla="*/ 0 w 78962"/>
                    <a:gd name="connsiteY4" fmla="*/ 0 h 57054"/>
                    <a:gd name="connsiteX5" fmla="*/ 0 w 78962"/>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054">
                      <a:moveTo>
                        <a:pt x="0" y="0"/>
                      </a:moveTo>
                      <a:lnTo>
                        <a:pt x="0" y="57055"/>
                      </a:lnTo>
                      <a:lnTo>
                        <a:pt x="78962" y="57055"/>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3BB7427-E8BE-E422-A71A-E21BFD4FE1DC}"/>
                    </a:ext>
                  </a:extLst>
                </p:cNvPr>
                <p:cNvSpPr/>
                <p:nvPr/>
              </p:nvSpPr>
              <p:spPr>
                <a:xfrm>
                  <a:off x="4328349"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C413829-ADE8-569F-53A9-D57E640E5817}"/>
                    </a:ext>
                  </a:extLst>
                </p:cNvPr>
                <p:cNvSpPr/>
                <p:nvPr/>
              </p:nvSpPr>
              <p:spPr>
                <a:xfrm>
                  <a:off x="4328349"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782061EB-3B05-3D80-28AC-A743A96ABD04}"/>
                  </a:ext>
                </a:extLst>
              </p:cNvPr>
              <p:cNvSpPr/>
              <p:nvPr/>
            </p:nvSpPr>
            <p:spPr>
              <a:xfrm>
                <a:off x="4224146"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9F7A3A5D-A1E9-DAC5-9B7D-4A3438A9A457}"/>
                </a:ext>
              </a:extLst>
            </p:cNvPr>
            <p:cNvSpPr/>
            <p:nvPr/>
          </p:nvSpPr>
          <p:spPr>
            <a:xfrm>
              <a:off x="4435315"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FFD881B-3EC5-E9E6-667A-EC1819D1B924}"/>
              </a:ext>
            </a:extLst>
          </p:cNvPr>
          <p:cNvGrpSpPr/>
          <p:nvPr/>
        </p:nvGrpSpPr>
        <p:grpSpPr>
          <a:xfrm>
            <a:off x="5089842" y="1982629"/>
            <a:ext cx="550259" cy="456057"/>
            <a:chOff x="6158483" y="1584864"/>
            <a:chExt cx="550259" cy="456057"/>
          </a:xfrm>
        </p:grpSpPr>
        <p:sp>
          <p:nvSpPr>
            <p:cNvPr id="85" name="Freeform: Shape 84">
              <a:extLst>
                <a:ext uri="{FF2B5EF4-FFF2-40B4-BE49-F238E27FC236}">
                  <a16:creationId xmlns:a16="http://schemas.microsoft.com/office/drawing/2014/main" id="{557EA530-524B-0F32-679B-0BF2E19BCD21}"/>
                </a:ext>
              </a:extLst>
            </p:cNvPr>
            <p:cNvSpPr/>
            <p:nvPr/>
          </p:nvSpPr>
          <p:spPr>
            <a:xfrm>
              <a:off x="6158483" y="1584864"/>
              <a:ext cx="550259" cy="456057"/>
            </a:xfrm>
            <a:custGeom>
              <a:avLst/>
              <a:gdLst>
                <a:gd name="connsiteX0" fmla="*/ 275082 w 550259"/>
                <a:gd name="connsiteY0" fmla="*/ 456057 h 456057"/>
                <a:gd name="connsiteX1" fmla="*/ 0 w 550259"/>
                <a:gd name="connsiteY1" fmla="*/ 0 h 456057"/>
                <a:gd name="connsiteX2" fmla="*/ 550259 w 550259"/>
                <a:gd name="connsiteY2" fmla="*/ 0 h 456057"/>
                <a:gd name="connsiteX3" fmla="*/ 275082 w 550259"/>
                <a:gd name="connsiteY3" fmla="*/ 456057 h 456057"/>
                <a:gd name="connsiteX4" fmla="*/ 275082 w 550259"/>
                <a:gd name="connsiteY4" fmla="*/ 456057 h 45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057">
                  <a:moveTo>
                    <a:pt x="275082" y="456057"/>
                  </a:moveTo>
                  <a:lnTo>
                    <a:pt x="0" y="0"/>
                  </a:lnTo>
                  <a:lnTo>
                    <a:pt x="550259" y="0"/>
                  </a:lnTo>
                  <a:lnTo>
                    <a:pt x="275082" y="456057"/>
                  </a:lnTo>
                  <a:lnTo>
                    <a:pt x="275082" y="456057"/>
                  </a:lnTo>
                  <a:close/>
                </a:path>
              </a:pathLst>
            </a:custGeom>
            <a:solidFill>
              <a:srgbClr val="D1D3D4"/>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EA35676-3C49-D7EE-56DC-11B65367F3D8}"/>
                </a:ext>
              </a:extLst>
            </p:cNvPr>
            <p:cNvSpPr/>
            <p:nvPr/>
          </p:nvSpPr>
          <p:spPr>
            <a:xfrm>
              <a:off x="6396513" y="1709165"/>
              <a:ext cx="71818" cy="106394"/>
            </a:xfrm>
            <a:custGeom>
              <a:avLst/>
              <a:gdLst>
                <a:gd name="connsiteX0" fmla="*/ 55245 w 71818"/>
                <a:gd name="connsiteY0" fmla="*/ 4286 h 106394"/>
                <a:gd name="connsiteX1" fmla="*/ 36671 w 71818"/>
                <a:gd name="connsiteY1" fmla="*/ 0 h 106394"/>
                <a:gd name="connsiteX2" fmla="*/ 12954 w 71818"/>
                <a:gd name="connsiteY2" fmla="*/ 8477 h 106394"/>
                <a:gd name="connsiteX3" fmla="*/ 3715 w 71818"/>
                <a:gd name="connsiteY3" fmla="*/ 28956 h 106394"/>
                <a:gd name="connsiteX4" fmla="*/ 28289 w 71818"/>
                <a:gd name="connsiteY4" fmla="*/ 59912 h 106394"/>
                <a:gd name="connsiteX5" fmla="*/ 36862 w 71818"/>
                <a:gd name="connsiteY5" fmla="*/ 64198 h 106394"/>
                <a:gd name="connsiteX6" fmla="*/ 47911 w 71818"/>
                <a:gd name="connsiteY6" fmla="*/ 75629 h 106394"/>
                <a:gd name="connsiteX7" fmla="*/ 44863 w 71818"/>
                <a:gd name="connsiteY7" fmla="*/ 81248 h 106394"/>
                <a:gd name="connsiteX8" fmla="*/ 36767 w 71818"/>
                <a:gd name="connsiteY8" fmla="*/ 83629 h 106394"/>
                <a:gd name="connsiteX9" fmla="*/ 26099 w 71818"/>
                <a:gd name="connsiteY9" fmla="*/ 80391 h 106394"/>
                <a:gd name="connsiteX10" fmla="*/ 15621 w 71818"/>
                <a:gd name="connsiteY10" fmla="*/ 72009 h 106394"/>
                <a:gd name="connsiteX11" fmla="*/ 0 w 71818"/>
                <a:gd name="connsiteY11" fmla="*/ 89059 h 106394"/>
                <a:gd name="connsiteX12" fmla="*/ 35338 w 71818"/>
                <a:gd name="connsiteY12" fmla="*/ 106394 h 106394"/>
                <a:gd name="connsiteX13" fmla="*/ 61913 w 71818"/>
                <a:gd name="connsiteY13" fmla="*/ 97346 h 106394"/>
                <a:gd name="connsiteX14" fmla="*/ 71819 w 71818"/>
                <a:gd name="connsiteY14" fmla="*/ 74867 h 106394"/>
                <a:gd name="connsiteX15" fmla="*/ 66294 w 71818"/>
                <a:gd name="connsiteY15" fmla="*/ 57150 h 106394"/>
                <a:gd name="connsiteX16" fmla="*/ 46101 w 71818"/>
                <a:gd name="connsiteY16" fmla="*/ 42386 h 106394"/>
                <a:gd name="connsiteX17" fmla="*/ 36767 w 71818"/>
                <a:gd name="connsiteY17" fmla="*/ 37719 h 106394"/>
                <a:gd name="connsiteX18" fmla="*/ 29146 w 71818"/>
                <a:gd name="connsiteY18" fmla="*/ 33052 h 106394"/>
                <a:gd name="connsiteX19" fmla="*/ 27623 w 71818"/>
                <a:gd name="connsiteY19" fmla="*/ 29242 h 106394"/>
                <a:gd name="connsiteX20" fmla="*/ 30004 w 71818"/>
                <a:gd name="connsiteY20" fmla="*/ 24765 h 106394"/>
                <a:gd name="connsiteX21" fmla="*/ 36671 w 71818"/>
                <a:gd name="connsiteY21" fmla="*/ 22955 h 106394"/>
                <a:gd name="connsiteX22" fmla="*/ 54102 w 71818"/>
                <a:gd name="connsiteY22" fmla="*/ 32480 h 106394"/>
                <a:gd name="connsiteX23" fmla="*/ 69818 w 71818"/>
                <a:gd name="connsiteY23" fmla="*/ 16764 h 106394"/>
                <a:gd name="connsiteX24" fmla="*/ 55054 w 71818"/>
                <a:gd name="connsiteY24" fmla="*/ 4381 h 106394"/>
                <a:gd name="connsiteX25" fmla="*/ 55054 w 71818"/>
                <a:gd name="connsiteY25" fmla="*/ 4381 h 10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18" h="106394">
                  <a:moveTo>
                    <a:pt x="55245" y="4286"/>
                  </a:moveTo>
                  <a:cubicBezTo>
                    <a:pt x="49435" y="1429"/>
                    <a:pt x="43244" y="0"/>
                    <a:pt x="36671" y="0"/>
                  </a:cubicBezTo>
                  <a:cubicBezTo>
                    <a:pt x="27051" y="0"/>
                    <a:pt x="19145" y="2858"/>
                    <a:pt x="12954" y="8477"/>
                  </a:cubicBezTo>
                  <a:cubicBezTo>
                    <a:pt x="6763" y="14192"/>
                    <a:pt x="3715" y="20955"/>
                    <a:pt x="3715" y="28956"/>
                  </a:cubicBezTo>
                  <a:cubicBezTo>
                    <a:pt x="3715" y="41338"/>
                    <a:pt x="11906" y="51721"/>
                    <a:pt x="28289" y="59912"/>
                  </a:cubicBezTo>
                  <a:lnTo>
                    <a:pt x="36862" y="64198"/>
                  </a:lnTo>
                  <a:cubicBezTo>
                    <a:pt x="44196" y="67913"/>
                    <a:pt x="47911" y="71723"/>
                    <a:pt x="47911" y="75629"/>
                  </a:cubicBezTo>
                  <a:cubicBezTo>
                    <a:pt x="47911" y="77724"/>
                    <a:pt x="46863" y="79629"/>
                    <a:pt x="44863" y="81248"/>
                  </a:cubicBezTo>
                  <a:cubicBezTo>
                    <a:pt x="42767" y="82867"/>
                    <a:pt x="40100" y="83629"/>
                    <a:pt x="36767" y="83629"/>
                  </a:cubicBezTo>
                  <a:cubicBezTo>
                    <a:pt x="33623" y="83629"/>
                    <a:pt x="30099" y="82582"/>
                    <a:pt x="26099" y="80391"/>
                  </a:cubicBezTo>
                  <a:cubicBezTo>
                    <a:pt x="22098" y="78296"/>
                    <a:pt x="18574" y="75438"/>
                    <a:pt x="15621" y="72009"/>
                  </a:cubicBezTo>
                  <a:lnTo>
                    <a:pt x="0" y="89059"/>
                  </a:lnTo>
                  <a:cubicBezTo>
                    <a:pt x="8763" y="100584"/>
                    <a:pt x="20574" y="106394"/>
                    <a:pt x="35338" y="106394"/>
                  </a:cubicBezTo>
                  <a:cubicBezTo>
                    <a:pt x="46387" y="106394"/>
                    <a:pt x="55245" y="103346"/>
                    <a:pt x="61913" y="97346"/>
                  </a:cubicBezTo>
                  <a:cubicBezTo>
                    <a:pt x="68485" y="91345"/>
                    <a:pt x="71819" y="83820"/>
                    <a:pt x="71819" y="74867"/>
                  </a:cubicBezTo>
                  <a:cubicBezTo>
                    <a:pt x="71819" y="68104"/>
                    <a:pt x="70009" y="62198"/>
                    <a:pt x="66294" y="57150"/>
                  </a:cubicBezTo>
                  <a:cubicBezTo>
                    <a:pt x="62675" y="52102"/>
                    <a:pt x="55912" y="47244"/>
                    <a:pt x="46101" y="42386"/>
                  </a:cubicBezTo>
                  <a:lnTo>
                    <a:pt x="36767" y="37719"/>
                  </a:lnTo>
                  <a:cubicBezTo>
                    <a:pt x="32766" y="35719"/>
                    <a:pt x="30194" y="34195"/>
                    <a:pt x="29146" y="33052"/>
                  </a:cubicBezTo>
                  <a:cubicBezTo>
                    <a:pt x="28099" y="31909"/>
                    <a:pt x="27623" y="30671"/>
                    <a:pt x="27623" y="29242"/>
                  </a:cubicBezTo>
                  <a:cubicBezTo>
                    <a:pt x="27623" y="27432"/>
                    <a:pt x="28385" y="25908"/>
                    <a:pt x="30004" y="24765"/>
                  </a:cubicBezTo>
                  <a:cubicBezTo>
                    <a:pt x="31623" y="23527"/>
                    <a:pt x="33814" y="22955"/>
                    <a:pt x="36671" y="22955"/>
                  </a:cubicBezTo>
                  <a:cubicBezTo>
                    <a:pt x="41910" y="22955"/>
                    <a:pt x="47720" y="26098"/>
                    <a:pt x="54102" y="32480"/>
                  </a:cubicBezTo>
                  <a:lnTo>
                    <a:pt x="69818" y="16764"/>
                  </a:lnTo>
                  <a:cubicBezTo>
                    <a:pt x="65818" y="11335"/>
                    <a:pt x="60865" y="7239"/>
                    <a:pt x="55054" y="4381"/>
                  </a:cubicBezTo>
                  <a:lnTo>
                    <a:pt x="55054" y="4381"/>
                  </a:lnTo>
                  <a:close/>
                </a:path>
              </a:pathLst>
            </a:custGeom>
            <a:solidFill>
              <a:srgbClr val="231F20"/>
            </a:solidFill>
            <a:ln w="9525" cap="flat">
              <a:noFill/>
              <a:prstDash val="solid"/>
              <a:miter/>
            </a:ln>
          </p:spPr>
          <p:txBody>
            <a:bodyPr rtlCol="0" anchor="ctr"/>
            <a:lstStyle/>
            <a:p>
              <a:endParaRPr lang="en-US"/>
            </a:p>
          </p:txBody>
        </p:sp>
      </p:grpSp>
      <p:grpSp>
        <p:nvGrpSpPr>
          <p:cNvPr id="87" name="Group 86">
            <a:extLst>
              <a:ext uri="{FF2B5EF4-FFF2-40B4-BE49-F238E27FC236}">
                <a16:creationId xmlns:a16="http://schemas.microsoft.com/office/drawing/2014/main" id="{00C96354-3ECC-539F-094A-04624958DB3E}"/>
              </a:ext>
            </a:extLst>
          </p:cNvPr>
          <p:cNvGrpSpPr/>
          <p:nvPr/>
        </p:nvGrpSpPr>
        <p:grpSpPr>
          <a:xfrm>
            <a:off x="6839585" y="4566365"/>
            <a:ext cx="340233" cy="328421"/>
            <a:chOff x="7571040" y="3792854"/>
            <a:chExt cx="340233" cy="328421"/>
          </a:xfrm>
        </p:grpSpPr>
        <p:sp>
          <p:nvSpPr>
            <p:cNvPr id="88" name="Freeform: Shape 87">
              <a:extLst>
                <a:ext uri="{FF2B5EF4-FFF2-40B4-BE49-F238E27FC236}">
                  <a16:creationId xmlns:a16="http://schemas.microsoft.com/office/drawing/2014/main" id="{66B677AD-E911-6CA6-3264-670ECB0E5452}"/>
                </a:ext>
              </a:extLst>
            </p:cNvPr>
            <p:cNvSpPr/>
            <p:nvPr/>
          </p:nvSpPr>
          <p:spPr>
            <a:xfrm>
              <a:off x="7571040" y="3792854"/>
              <a:ext cx="330708" cy="286416"/>
            </a:xfrm>
            <a:custGeom>
              <a:avLst/>
              <a:gdLst>
                <a:gd name="connsiteX0" fmla="*/ 277939 w 330708"/>
                <a:gd name="connsiteY0" fmla="*/ 286417 h 286416"/>
                <a:gd name="connsiteX1" fmla="*/ 330708 w 330708"/>
                <a:gd name="connsiteY1" fmla="*/ 165354 h 286416"/>
                <a:gd name="connsiteX2" fmla="*/ 165354 w 330708"/>
                <a:gd name="connsiteY2" fmla="*/ 0 h 286416"/>
                <a:gd name="connsiteX3" fmla="*/ 0 w 330708"/>
                <a:gd name="connsiteY3" fmla="*/ 165354 h 286416"/>
              </a:gdLst>
              <a:ahLst/>
              <a:cxnLst>
                <a:cxn ang="0">
                  <a:pos x="connsiteX0" y="connsiteY0"/>
                </a:cxn>
                <a:cxn ang="0">
                  <a:pos x="connsiteX1" y="connsiteY1"/>
                </a:cxn>
                <a:cxn ang="0">
                  <a:pos x="connsiteX2" y="connsiteY2"/>
                </a:cxn>
                <a:cxn ang="0">
                  <a:pos x="connsiteX3" y="connsiteY3"/>
                </a:cxn>
              </a:cxnLst>
              <a:rect l="l" t="t" r="r" b="b"/>
              <a:pathLst>
                <a:path w="330708" h="286416">
                  <a:moveTo>
                    <a:pt x="277939" y="286417"/>
                  </a:moveTo>
                  <a:cubicBezTo>
                    <a:pt x="310420" y="256222"/>
                    <a:pt x="330708" y="213169"/>
                    <a:pt x="330708" y="165354"/>
                  </a:cubicBezTo>
                  <a:cubicBezTo>
                    <a:pt x="330708" y="74009"/>
                    <a:pt x="256699" y="0"/>
                    <a:pt x="165354" y="0"/>
                  </a:cubicBezTo>
                  <a:cubicBezTo>
                    <a:pt x="74009" y="0"/>
                    <a:pt x="0" y="74009"/>
                    <a:pt x="0" y="165354"/>
                  </a:cubicBezTo>
                </a:path>
              </a:pathLst>
            </a:custGeom>
            <a:noFill/>
            <a:ln w="19050" cap="flat">
              <a:solidFill>
                <a:srgbClr val="231F20"/>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538D09B-684A-3F41-BC49-B6F5F06B12F3}"/>
                </a:ext>
              </a:extLst>
            </p:cNvPr>
            <p:cNvSpPr/>
            <p:nvPr/>
          </p:nvSpPr>
          <p:spPr>
            <a:xfrm>
              <a:off x="7809547" y="4018787"/>
              <a:ext cx="101726" cy="102488"/>
            </a:xfrm>
            <a:custGeom>
              <a:avLst/>
              <a:gdLst>
                <a:gd name="connsiteX0" fmla="*/ 101727 w 101726"/>
                <a:gd name="connsiteY0" fmla="*/ 75057 h 102488"/>
                <a:gd name="connsiteX1" fmla="*/ 0 w 101726"/>
                <a:gd name="connsiteY1" fmla="*/ 102489 h 102488"/>
                <a:gd name="connsiteX2" fmla="*/ 23907 w 101726"/>
                <a:gd name="connsiteY2" fmla="*/ 0 h 102488"/>
                <a:gd name="connsiteX3" fmla="*/ 101727 w 101726"/>
                <a:gd name="connsiteY3" fmla="*/ 75057 h 102488"/>
                <a:gd name="connsiteX4" fmla="*/ 101727 w 101726"/>
                <a:gd name="connsiteY4" fmla="*/ 75057 h 1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6" h="102488">
                  <a:moveTo>
                    <a:pt x="101727" y="75057"/>
                  </a:moveTo>
                  <a:lnTo>
                    <a:pt x="0" y="102489"/>
                  </a:lnTo>
                  <a:lnTo>
                    <a:pt x="23907" y="0"/>
                  </a:lnTo>
                  <a:lnTo>
                    <a:pt x="101727" y="75057"/>
                  </a:lnTo>
                  <a:lnTo>
                    <a:pt x="101727" y="75057"/>
                  </a:lnTo>
                  <a:close/>
                </a:path>
              </a:pathLst>
            </a:custGeom>
            <a:solidFill>
              <a:srgbClr val="000000"/>
            </a:solidFill>
            <a:ln w="9525" cap="flat">
              <a:noFill/>
              <a:prstDash val="solid"/>
              <a:miter/>
            </a:ln>
          </p:spPr>
          <p:txBody>
            <a:bodyPr rtlCol="0" anchor="ctr"/>
            <a:lstStyle/>
            <a:p>
              <a:endParaRPr lang="en-US"/>
            </a:p>
          </p:txBody>
        </p:sp>
      </p:grpSp>
      <p:sp>
        <p:nvSpPr>
          <p:cNvPr id="90" name="Arrow: Right 89">
            <a:extLst>
              <a:ext uri="{FF2B5EF4-FFF2-40B4-BE49-F238E27FC236}">
                <a16:creationId xmlns:a16="http://schemas.microsoft.com/office/drawing/2014/main" id="{BC06FE59-4D4E-D921-DA14-C89E494B69D0}"/>
              </a:ext>
            </a:extLst>
          </p:cNvPr>
          <p:cNvSpPr/>
          <p:nvPr/>
        </p:nvSpPr>
        <p:spPr>
          <a:xfrm>
            <a:off x="8367900" y="901937"/>
            <a:ext cx="875061" cy="26668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E379346-846F-15C7-3E89-51D286D67AB3}"/>
              </a:ext>
            </a:extLst>
          </p:cNvPr>
          <p:cNvSpPr/>
          <p:nvPr/>
        </p:nvSpPr>
        <p:spPr>
          <a:xfrm>
            <a:off x="7179818" y="922496"/>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92" name="Straight Connector 91">
            <a:extLst>
              <a:ext uri="{FF2B5EF4-FFF2-40B4-BE49-F238E27FC236}">
                <a16:creationId xmlns:a16="http://schemas.microsoft.com/office/drawing/2014/main" id="{98FBFC71-AE95-6EE7-3EA3-92CF7DEDB16C}"/>
              </a:ext>
            </a:extLst>
          </p:cNvPr>
          <p:cNvCxnSpPr/>
          <p:nvPr/>
        </p:nvCxnSpPr>
        <p:spPr>
          <a:xfrm flipH="1">
            <a:off x="6588030" y="1030604"/>
            <a:ext cx="598550"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05EA3E8D-72BC-0FED-DF69-94D551BEB341}"/>
              </a:ext>
            </a:extLst>
          </p:cNvPr>
          <p:cNvCxnSpPr/>
          <p:nvPr/>
        </p:nvCxnSpPr>
        <p:spPr>
          <a:xfrm flipH="1">
            <a:off x="1296621" y="2254852"/>
            <a:ext cx="598550"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7E38DB4-11E2-4A3C-4ACA-A51C1E699A7D}"/>
              </a:ext>
            </a:extLst>
          </p:cNvPr>
          <p:cNvCxnSpPr/>
          <p:nvPr/>
        </p:nvCxnSpPr>
        <p:spPr>
          <a:xfrm flipH="1">
            <a:off x="3002750" y="4779863"/>
            <a:ext cx="598550" cy="0"/>
          </a:xfrm>
          <a:prstGeom prst="line">
            <a:avLst/>
          </a:prstGeom>
          <a:ln w="57150">
            <a:solidFill>
              <a:schemeClr val="tx1"/>
            </a:solidFill>
            <a:prstDash val="solid"/>
            <a:headEnd type="triangle"/>
          </a:ln>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C204EE97-1C28-C7BD-7DC5-210794491304}"/>
              </a:ext>
            </a:extLst>
          </p:cNvPr>
          <p:cNvGrpSpPr/>
          <p:nvPr/>
        </p:nvGrpSpPr>
        <p:grpSpPr>
          <a:xfrm>
            <a:off x="4886198" y="811491"/>
            <a:ext cx="573119" cy="456057"/>
            <a:chOff x="5785579" y="404812"/>
            <a:chExt cx="573119" cy="456057"/>
          </a:xfrm>
        </p:grpSpPr>
        <p:sp>
          <p:nvSpPr>
            <p:cNvPr id="96" name="Freeform: Shape 95">
              <a:extLst>
                <a:ext uri="{FF2B5EF4-FFF2-40B4-BE49-F238E27FC236}">
                  <a16:creationId xmlns:a16="http://schemas.microsoft.com/office/drawing/2014/main" id="{413D4C1D-C005-6766-70E7-3EF36211FF52}"/>
                </a:ext>
              </a:extLst>
            </p:cNvPr>
            <p:cNvSpPr/>
            <p:nvPr/>
          </p:nvSpPr>
          <p:spPr>
            <a:xfrm>
              <a:off x="5808439" y="404812"/>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cxnSp>
          <p:nvCxnSpPr>
            <p:cNvPr id="97" name="Straight Connector 96">
              <a:extLst>
                <a:ext uri="{FF2B5EF4-FFF2-40B4-BE49-F238E27FC236}">
                  <a16:creationId xmlns:a16="http://schemas.microsoft.com/office/drawing/2014/main" id="{E7837F8B-9351-38E3-4F64-EEB6A9720B38}"/>
                </a:ext>
              </a:extLst>
            </p:cNvPr>
            <p:cNvCxnSpPr>
              <a:cxnSpLocks/>
            </p:cNvCxnSpPr>
            <p:nvPr/>
          </p:nvCxnSpPr>
          <p:spPr>
            <a:xfrm flipH="1">
              <a:off x="5785579" y="640105"/>
              <a:ext cx="573119"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6D9D9CFF-FC06-2717-6568-A777733D4916}"/>
              </a:ext>
            </a:extLst>
          </p:cNvPr>
          <p:cNvGrpSpPr/>
          <p:nvPr/>
        </p:nvGrpSpPr>
        <p:grpSpPr>
          <a:xfrm>
            <a:off x="3119860" y="3210618"/>
            <a:ext cx="352687" cy="553211"/>
            <a:chOff x="4253149" y="2594038"/>
            <a:chExt cx="352687" cy="553211"/>
          </a:xfrm>
        </p:grpSpPr>
        <p:pic>
          <p:nvPicPr>
            <p:cNvPr id="99" name="Picture 98">
              <a:extLst>
                <a:ext uri="{FF2B5EF4-FFF2-40B4-BE49-F238E27FC236}">
                  <a16:creationId xmlns:a16="http://schemas.microsoft.com/office/drawing/2014/main" id="{87747B91-03E1-18EA-1E42-4E266EDD6C1D}"/>
                </a:ext>
              </a:extLst>
            </p:cNvPr>
            <p:cNvPicPr>
              <a:picLocks noChangeAspect="1"/>
            </p:cNvPicPr>
            <p:nvPr/>
          </p:nvPicPr>
          <p:blipFill>
            <a:blip r:embed="rId4"/>
            <a:stretch>
              <a:fillRect/>
            </a:stretch>
          </p:blipFill>
          <p:spPr>
            <a:xfrm flipV="1">
              <a:off x="4265008" y="2594038"/>
              <a:ext cx="329184" cy="553211"/>
            </a:xfrm>
            <a:custGeom>
              <a:avLst/>
              <a:gdLst>
                <a:gd name="connsiteX0" fmla="*/ 206 w 329184"/>
                <a:gd name="connsiteY0" fmla="*/ 198 h 553211"/>
                <a:gd name="connsiteX1" fmla="*/ 329390 w 329184"/>
                <a:gd name="connsiteY1" fmla="*/ 198 h 553211"/>
                <a:gd name="connsiteX2" fmla="*/ 329390 w 329184"/>
                <a:gd name="connsiteY2" fmla="*/ 553410 h 553211"/>
                <a:gd name="connsiteX3" fmla="*/ 206 w 329184"/>
                <a:gd name="connsiteY3" fmla="*/ 553410 h 553211"/>
              </a:gdLst>
              <a:ahLst/>
              <a:cxnLst>
                <a:cxn ang="0">
                  <a:pos x="connsiteX0" y="connsiteY0"/>
                </a:cxn>
                <a:cxn ang="0">
                  <a:pos x="connsiteX1" y="connsiteY1"/>
                </a:cxn>
                <a:cxn ang="0">
                  <a:pos x="connsiteX2" y="connsiteY2"/>
                </a:cxn>
                <a:cxn ang="0">
                  <a:pos x="connsiteX3" y="connsiteY3"/>
                </a:cxn>
              </a:cxnLst>
              <a:rect l="l" t="t" r="r" b="b"/>
              <a:pathLst>
                <a:path w="329184" h="553211">
                  <a:moveTo>
                    <a:pt x="206" y="198"/>
                  </a:moveTo>
                  <a:lnTo>
                    <a:pt x="329390" y="198"/>
                  </a:lnTo>
                  <a:lnTo>
                    <a:pt x="329390" y="553410"/>
                  </a:lnTo>
                  <a:lnTo>
                    <a:pt x="206" y="553410"/>
                  </a:lnTo>
                  <a:close/>
                </a:path>
              </a:pathLst>
            </a:custGeom>
          </p:spPr>
        </p:pic>
        <p:cxnSp>
          <p:nvCxnSpPr>
            <p:cNvPr id="100" name="Straight Connector 99">
              <a:extLst>
                <a:ext uri="{FF2B5EF4-FFF2-40B4-BE49-F238E27FC236}">
                  <a16:creationId xmlns:a16="http://schemas.microsoft.com/office/drawing/2014/main" id="{3C44A0C1-7574-6882-0F89-BAB806C0DABE}"/>
                </a:ext>
              </a:extLst>
            </p:cNvPr>
            <p:cNvCxnSpPr>
              <a:cxnSpLocks/>
            </p:cNvCxnSpPr>
            <p:nvPr/>
          </p:nvCxnSpPr>
          <p:spPr>
            <a:xfrm flipH="1">
              <a:off x="4253149" y="277377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FD653A5-E7F9-49E7-3514-26A13E95EA05}"/>
                </a:ext>
              </a:extLst>
            </p:cNvPr>
            <p:cNvCxnSpPr>
              <a:cxnSpLocks/>
            </p:cNvCxnSpPr>
            <p:nvPr/>
          </p:nvCxnSpPr>
          <p:spPr>
            <a:xfrm flipH="1">
              <a:off x="4264793" y="298294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E96C2643-2058-7259-9E3D-4CC6C218065F}"/>
              </a:ext>
            </a:extLst>
          </p:cNvPr>
          <p:cNvGrpSpPr/>
          <p:nvPr/>
        </p:nvGrpSpPr>
        <p:grpSpPr>
          <a:xfrm>
            <a:off x="4616482" y="2021492"/>
            <a:ext cx="405636" cy="365644"/>
            <a:chOff x="3017520" y="1379220"/>
            <a:chExt cx="541020" cy="487680"/>
          </a:xfrm>
        </p:grpSpPr>
        <p:cxnSp>
          <p:nvCxnSpPr>
            <p:cNvPr id="103" name="Straight Connector 102">
              <a:extLst>
                <a:ext uri="{FF2B5EF4-FFF2-40B4-BE49-F238E27FC236}">
                  <a16:creationId xmlns:a16="http://schemas.microsoft.com/office/drawing/2014/main" id="{181141B5-C68B-60B5-89E0-6675741DB1E9}"/>
                </a:ext>
              </a:extLst>
            </p:cNvPr>
            <p:cNvCxnSpPr>
              <a:cxnSpLocks/>
            </p:cNvCxnSpPr>
            <p:nvPr/>
          </p:nvCxnSpPr>
          <p:spPr>
            <a:xfrm>
              <a:off x="3017520" y="1379220"/>
              <a:ext cx="16002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4C0E0CD-8E70-2DE6-0A7E-2FF9848AB914}"/>
                </a:ext>
              </a:extLst>
            </p:cNvPr>
            <p:cNvCxnSpPr>
              <a:cxnSpLocks/>
            </p:cNvCxnSpPr>
            <p:nvPr/>
          </p:nvCxnSpPr>
          <p:spPr>
            <a:xfrm flipH="1">
              <a:off x="3406140" y="1379220"/>
              <a:ext cx="15240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FE52AA9-2819-CA51-1485-AC5087699B97}"/>
                </a:ext>
              </a:extLst>
            </p:cNvPr>
            <p:cNvCxnSpPr>
              <a:cxnSpLocks/>
            </p:cNvCxnSpPr>
            <p:nvPr/>
          </p:nvCxnSpPr>
          <p:spPr>
            <a:xfrm>
              <a:off x="3169920" y="1661160"/>
              <a:ext cx="236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957E767-7B80-35B4-8303-835C5333E49E}"/>
                </a:ext>
              </a:extLst>
            </p:cNvPr>
            <p:cNvCxnSpPr>
              <a:cxnSpLocks/>
            </p:cNvCxnSpPr>
            <p:nvPr/>
          </p:nvCxnSpPr>
          <p:spPr>
            <a:xfrm>
              <a:off x="3288030" y="1661160"/>
              <a:ext cx="0" cy="2057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7" name="Group 106">
            <a:extLst>
              <a:ext uri="{FF2B5EF4-FFF2-40B4-BE49-F238E27FC236}">
                <a16:creationId xmlns:a16="http://schemas.microsoft.com/office/drawing/2014/main" id="{2D1E4588-A848-E066-440C-603479E8DAF0}"/>
              </a:ext>
            </a:extLst>
          </p:cNvPr>
          <p:cNvGrpSpPr/>
          <p:nvPr/>
        </p:nvGrpSpPr>
        <p:grpSpPr>
          <a:xfrm>
            <a:off x="3121230" y="2015299"/>
            <a:ext cx="244614" cy="508540"/>
            <a:chOff x="4236720" y="2225040"/>
            <a:chExt cx="289560" cy="601980"/>
          </a:xfrm>
        </p:grpSpPr>
        <p:cxnSp>
          <p:nvCxnSpPr>
            <p:cNvPr id="108" name="Straight Connector 107">
              <a:extLst>
                <a:ext uri="{FF2B5EF4-FFF2-40B4-BE49-F238E27FC236}">
                  <a16:creationId xmlns:a16="http://schemas.microsoft.com/office/drawing/2014/main" id="{8DE33BF1-F20D-02CB-A56A-80A56F1CDCE4}"/>
                </a:ext>
              </a:extLst>
            </p:cNvPr>
            <p:cNvCxnSpPr/>
            <p:nvPr/>
          </p:nvCxnSpPr>
          <p:spPr>
            <a:xfrm>
              <a:off x="4236720" y="222504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A678D40-E927-F6FB-5994-F13D92F8996A}"/>
                </a:ext>
              </a:extLst>
            </p:cNvPr>
            <p:cNvCxnSpPr/>
            <p:nvPr/>
          </p:nvCxnSpPr>
          <p:spPr>
            <a:xfrm>
              <a:off x="4236720" y="24307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E81212E1-850C-ED41-8644-3D237D02E513}"/>
                </a:ext>
              </a:extLst>
            </p:cNvPr>
            <p:cNvCxnSpPr/>
            <p:nvPr/>
          </p:nvCxnSpPr>
          <p:spPr>
            <a:xfrm>
              <a:off x="4236720" y="26212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A8E51DF9-A0FF-9F84-CD12-F38FFF1988CF}"/>
                </a:ext>
              </a:extLst>
            </p:cNvPr>
            <p:cNvCxnSpPr/>
            <p:nvPr/>
          </p:nvCxnSpPr>
          <p:spPr>
            <a:xfrm>
              <a:off x="4236720" y="282702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688111D6-46A1-2DCF-E1B1-160B4A4DE363}"/>
                </a:ext>
              </a:extLst>
            </p:cNvPr>
            <p:cNvCxnSpPr>
              <a:cxnSpLocks/>
            </p:cNvCxnSpPr>
            <p:nvPr/>
          </p:nvCxnSpPr>
          <p:spPr>
            <a:xfrm>
              <a:off x="4526280" y="2225040"/>
              <a:ext cx="0" cy="6019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3" name="Arrow: Right 112">
            <a:extLst>
              <a:ext uri="{FF2B5EF4-FFF2-40B4-BE49-F238E27FC236}">
                <a16:creationId xmlns:a16="http://schemas.microsoft.com/office/drawing/2014/main" id="{1D619DA1-07B3-CA07-090B-F683D45F5686}"/>
              </a:ext>
            </a:extLst>
          </p:cNvPr>
          <p:cNvSpPr/>
          <p:nvPr/>
        </p:nvSpPr>
        <p:spPr>
          <a:xfrm>
            <a:off x="10100673" y="966079"/>
            <a:ext cx="875061" cy="266688"/>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AB4B5CB2-447D-CE77-5F92-AFB8870EE108}"/>
              </a:ext>
            </a:extLst>
          </p:cNvPr>
          <p:cNvGrpSpPr/>
          <p:nvPr/>
        </p:nvGrpSpPr>
        <p:grpSpPr>
          <a:xfrm>
            <a:off x="4745036" y="4468195"/>
            <a:ext cx="895065" cy="380775"/>
            <a:chOff x="5719284" y="3724084"/>
            <a:chExt cx="895065" cy="380775"/>
          </a:xfrm>
        </p:grpSpPr>
        <p:sp>
          <p:nvSpPr>
            <p:cNvPr id="115" name="Freeform: Shape 114">
              <a:extLst>
                <a:ext uri="{FF2B5EF4-FFF2-40B4-BE49-F238E27FC236}">
                  <a16:creationId xmlns:a16="http://schemas.microsoft.com/office/drawing/2014/main" id="{EF95378B-B924-2DB0-8ACC-C5729213079C}"/>
                </a:ext>
              </a:extLst>
            </p:cNvPr>
            <p:cNvSpPr/>
            <p:nvPr/>
          </p:nvSpPr>
          <p:spPr>
            <a:xfrm>
              <a:off x="6433565" y="3724084"/>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116" name="Straight Connector 115">
              <a:extLst>
                <a:ext uri="{FF2B5EF4-FFF2-40B4-BE49-F238E27FC236}">
                  <a16:creationId xmlns:a16="http://schemas.microsoft.com/office/drawing/2014/main" id="{4E906AD1-5FE8-E337-D063-C055398C6C44}"/>
                </a:ext>
              </a:extLst>
            </p:cNvPr>
            <p:cNvCxnSpPr>
              <a:cxnSpLocks/>
            </p:cNvCxnSpPr>
            <p:nvPr/>
          </p:nvCxnSpPr>
          <p:spPr>
            <a:xfrm flipH="1">
              <a:off x="5878234" y="3832192"/>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8C6A57C-E158-2816-2094-F17E929555DA}"/>
                </a:ext>
              </a:extLst>
            </p:cNvPr>
            <p:cNvCxnSpPr>
              <a:cxnSpLocks/>
            </p:cNvCxnSpPr>
            <p:nvPr/>
          </p:nvCxnSpPr>
          <p:spPr>
            <a:xfrm flipH="1">
              <a:off x="5719284" y="4104859"/>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6B4C552-B0CA-3769-2356-352277C16A2E}"/>
                </a:ext>
              </a:extLst>
            </p:cNvPr>
            <p:cNvCxnSpPr>
              <a:cxnSpLocks/>
            </p:cNvCxnSpPr>
            <p:nvPr/>
          </p:nvCxnSpPr>
          <p:spPr>
            <a:xfrm flipH="1" flipV="1">
              <a:off x="5887941" y="3822638"/>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BB509160-B91D-05AA-243F-E8631D9D4BCE}"/>
              </a:ext>
            </a:extLst>
          </p:cNvPr>
          <p:cNvGrpSpPr/>
          <p:nvPr/>
        </p:nvGrpSpPr>
        <p:grpSpPr>
          <a:xfrm>
            <a:off x="919975" y="5777230"/>
            <a:ext cx="1224228" cy="316423"/>
            <a:chOff x="2181519" y="4578620"/>
            <a:chExt cx="1224228" cy="316423"/>
          </a:xfrm>
        </p:grpSpPr>
        <p:cxnSp>
          <p:nvCxnSpPr>
            <p:cNvPr id="120" name="Straight Connector 119">
              <a:extLst>
                <a:ext uri="{FF2B5EF4-FFF2-40B4-BE49-F238E27FC236}">
                  <a16:creationId xmlns:a16="http://schemas.microsoft.com/office/drawing/2014/main" id="{5D734D5B-2563-5B60-DE70-D3D83B39F3FB}"/>
                </a:ext>
              </a:extLst>
            </p:cNvPr>
            <p:cNvCxnSpPr>
              <a:cxnSpLocks/>
            </p:cNvCxnSpPr>
            <p:nvPr/>
          </p:nvCxnSpPr>
          <p:spPr>
            <a:xfrm>
              <a:off x="2181519"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E9ED238E-FD23-967D-FBC2-E401B05CC2DE}"/>
                </a:ext>
              </a:extLst>
            </p:cNvPr>
            <p:cNvCxnSpPr>
              <a:cxnSpLocks/>
            </p:cNvCxnSpPr>
            <p:nvPr/>
          </p:nvCxnSpPr>
          <p:spPr>
            <a:xfrm>
              <a:off x="3219458"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59BE1D4-E9AD-AE04-5629-37E1938D671E}"/>
                </a:ext>
              </a:extLst>
            </p:cNvPr>
            <p:cNvCxnSpPr>
              <a:cxnSpLocks/>
            </p:cNvCxnSpPr>
            <p:nvPr/>
          </p:nvCxnSpPr>
          <p:spPr>
            <a:xfrm>
              <a:off x="2365987" y="4883049"/>
              <a:ext cx="859749" cy="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F97DCECA-0B9F-BA7C-DC33-C8959E7F7991}"/>
                </a:ext>
              </a:extLst>
            </p:cNvPr>
            <p:cNvCxnSpPr>
              <a:cxnSpLocks/>
            </p:cNvCxnSpPr>
            <p:nvPr/>
          </p:nvCxnSpPr>
          <p:spPr>
            <a:xfrm flipH="1" flipV="1">
              <a:off x="2361723" y="4583187"/>
              <a:ext cx="4264" cy="299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8B06558B-F9A1-AAA8-FBC6-0168C3A0B171}"/>
                </a:ext>
              </a:extLst>
            </p:cNvPr>
            <p:cNvCxnSpPr>
              <a:cxnSpLocks/>
            </p:cNvCxnSpPr>
            <p:nvPr/>
          </p:nvCxnSpPr>
          <p:spPr>
            <a:xfrm flipV="1">
              <a:off x="3225736" y="4578620"/>
              <a:ext cx="0" cy="3164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5" name="Group 124">
            <a:extLst>
              <a:ext uri="{FF2B5EF4-FFF2-40B4-BE49-F238E27FC236}">
                <a16:creationId xmlns:a16="http://schemas.microsoft.com/office/drawing/2014/main" id="{80A6076C-80C9-331A-766F-5EFFE805E893}"/>
              </a:ext>
            </a:extLst>
          </p:cNvPr>
          <p:cNvGrpSpPr/>
          <p:nvPr/>
        </p:nvGrpSpPr>
        <p:grpSpPr>
          <a:xfrm>
            <a:off x="8249596" y="5654403"/>
            <a:ext cx="320180" cy="320180"/>
            <a:chOff x="3891322" y="5938324"/>
            <a:chExt cx="320180" cy="320180"/>
          </a:xfrm>
        </p:grpSpPr>
        <p:sp>
          <p:nvSpPr>
            <p:cNvPr id="126" name="Freeform: Shape 125">
              <a:extLst>
                <a:ext uri="{FF2B5EF4-FFF2-40B4-BE49-F238E27FC236}">
                  <a16:creationId xmlns:a16="http://schemas.microsoft.com/office/drawing/2014/main" id="{3FA33A08-5BE1-A2F3-4011-1FDA5B78ED5B}"/>
                </a:ext>
              </a:extLst>
            </p:cNvPr>
            <p:cNvSpPr/>
            <p:nvPr/>
          </p:nvSpPr>
          <p:spPr>
            <a:xfrm>
              <a:off x="4029360" y="6023514"/>
              <a:ext cx="32384" cy="142970"/>
            </a:xfrm>
            <a:custGeom>
              <a:avLst/>
              <a:gdLst>
                <a:gd name="connsiteX0" fmla="*/ 4763 w 32384"/>
                <a:gd name="connsiteY0" fmla="*/ 4858 h 142970"/>
                <a:gd name="connsiteX1" fmla="*/ 0 w 32384"/>
                <a:gd name="connsiteY1" fmla="*/ 16287 h 142970"/>
                <a:gd name="connsiteX2" fmla="*/ 4763 w 32384"/>
                <a:gd name="connsiteY2" fmla="*/ 28099 h 142970"/>
                <a:gd name="connsiteX3" fmla="*/ 16288 w 32384"/>
                <a:gd name="connsiteY3" fmla="*/ 32956 h 142970"/>
                <a:gd name="connsiteX4" fmla="*/ 27622 w 32384"/>
                <a:gd name="connsiteY4" fmla="*/ 28194 h 142970"/>
                <a:gd name="connsiteX5" fmla="*/ 32385 w 32384"/>
                <a:gd name="connsiteY5" fmla="*/ 16573 h 142970"/>
                <a:gd name="connsiteX6" fmla="*/ 27622 w 32384"/>
                <a:gd name="connsiteY6" fmla="*/ 4858 h 142970"/>
                <a:gd name="connsiteX7" fmla="*/ 16192 w 32384"/>
                <a:gd name="connsiteY7" fmla="*/ 0 h 142970"/>
                <a:gd name="connsiteX8" fmla="*/ 4763 w 32384"/>
                <a:gd name="connsiteY8" fmla="*/ 4763 h 142970"/>
                <a:gd name="connsiteX9" fmla="*/ 4763 w 32384"/>
                <a:gd name="connsiteY9" fmla="*/ 4763 h 142970"/>
                <a:gd name="connsiteX10" fmla="*/ 3429 w 32384"/>
                <a:gd name="connsiteY10" fmla="*/ 142970 h 142970"/>
                <a:gd name="connsiteX11" fmla="*/ 28861 w 32384"/>
                <a:gd name="connsiteY11" fmla="*/ 142970 h 142970"/>
                <a:gd name="connsiteX12" fmla="*/ 28861 w 32384"/>
                <a:gd name="connsiteY12" fmla="*/ 41815 h 142970"/>
                <a:gd name="connsiteX13" fmla="*/ 3429 w 32384"/>
                <a:gd name="connsiteY13" fmla="*/ 41815 h 142970"/>
                <a:gd name="connsiteX14" fmla="*/ 3429 w 32384"/>
                <a:gd name="connsiteY14" fmla="*/ 142970 h 142970"/>
                <a:gd name="connsiteX15" fmla="*/ 3429 w 32384"/>
                <a:gd name="connsiteY15"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84" h="142970">
                  <a:moveTo>
                    <a:pt x="4763" y="4858"/>
                  </a:moveTo>
                  <a:cubicBezTo>
                    <a:pt x="1619" y="8001"/>
                    <a:pt x="0" y="11811"/>
                    <a:pt x="0" y="16287"/>
                  </a:cubicBezTo>
                  <a:cubicBezTo>
                    <a:pt x="0" y="20764"/>
                    <a:pt x="1619" y="24860"/>
                    <a:pt x="4763" y="28099"/>
                  </a:cubicBezTo>
                  <a:cubicBezTo>
                    <a:pt x="7906" y="31337"/>
                    <a:pt x="11811" y="32956"/>
                    <a:pt x="16288" y="32956"/>
                  </a:cubicBezTo>
                  <a:cubicBezTo>
                    <a:pt x="20765" y="32956"/>
                    <a:pt x="24479" y="31337"/>
                    <a:pt x="27622" y="28194"/>
                  </a:cubicBezTo>
                  <a:cubicBezTo>
                    <a:pt x="30766" y="24955"/>
                    <a:pt x="32385" y="21145"/>
                    <a:pt x="32385" y="16573"/>
                  </a:cubicBezTo>
                  <a:cubicBezTo>
                    <a:pt x="32385" y="12002"/>
                    <a:pt x="30766" y="8096"/>
                    <a:pt x="27622" y="4858"/>
                  </a:cubicBezTo>
                  <a:cubicBezTo>
                    <a:pt x="24479" y="1619"/>
                    <a:pt x="20574" y="0"/>
                    <a:pt x="16192" y="0"/>
                  </a:cubicBezTo>
                  <a:cubicBezTo>
                    <a:pt x="11811" y="0"/>
                    <a:pt x="7906" y="1619"/>
                    <a:pt x="4763" y="4763"/>
                  </a:cubicBezTo>
                  <a:lnTo>
                    <a:pt x="4763" y="4763"/>
                  </a:lnTo>
                  <a:close/>
                  <a:moveTo>
                    <a:pt x="3429" y="142970"/>
                  </a:moveTo>
                  <a:lnTo>
                    <a:pt x="28861" y="142970"/>
                  </a:lnTo>
                  <a:lnTo>
                    <a:pt x="28861" y="41815"/>
                  </a:lnTo>
                  <a:lnTo>
                    <a:pt x="3429" y="41815"/>
                  </a:lnTo>
                  <a:lnTo>
                    <a:pt x="3429" y="142970"/>
                  </a:lnTo>
                  <a:lnTo>
                    <a:pt x="3429" y="142970"/>
                  </a:lnTo>
                  <a:close/>
                </a:path>
              </a:pathLst>
            </a:custGeom>
            <a:solidFill>
              <a:srgbClr val="231F20"/>
            </a:solidFill>
            <a:ln w="9525" cap="flat">
              <a:noFill/>
              <a:prstDash val="solid"/>
              <a:miter/>
            </a:ln>
          </p:spPr>
          <p:txBody>
            <a:bodyPr rtlCol="0" anchor="ctr"/>
            <a:lstStyle/>
            <a:p>
              <a:endParaRPr lang="en-US" dirty="0"/>
            </a:p>
          </p:txBody>
        </p:sp>
        <p:sp>
          <p:nvSpPr>
            <p:cNvPr id="127" name="Oval 126">
              <a:extLst>
                <a:ext uri="{FF2B5EF4-FFF2-40B4-BE49-F238E27FC236}">
                  <a16:creationId xmlns:a16="http://schemas.microsoft.com/office/drawing/2014/main" id="{312D9493-9684-EB2F-A15E-C6D42AE3B279}"/>
                </a:ext>
              </a:extLst>
            </p:cNvPr>
            <p:cNvSpPr/>
            <p:nvPr/>
          </p:nvSpPr>
          <p:spPr>
            <a:xfrm>
              <a:off x="3891322" y="5938324"/>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a:extLst>
              <a:ext uri="{FF2B5EF4-FFF2-40B4-BE49-F238E27FC236}">
                <a16:creationId xmlns:a16="http://schemas.microsoft.com/office/drawing/2014/main" id="{D6A952DD-4413-6678-A349-EB6451CA033E}"/>
              </a:ext>
            </a:extLst>
          </p:cNvPr>
          <p:cNvGrpSpPr/>
          <p:nvPr/>
        </p:nvGrpSpPr>
        <p:grpSpPr>
          <a:xfrm>
            <a:off x="9028053" y="5650988"/>
            <a:ext cx="320180" cy="320180"/>
            <a:chOff x="4640947" y="5954618"/>
            <a:chExt cx="320180" cy="320180"/>
          </a:xfrm>
        </p:grpSpPr>
        <p:sp>
          <p:nvSpPr>
            <p:cNvPr id="129" name="Freeform: Shape 128">
              <a:extLst>
                <a:ext uri="{FF2B5EF4-FFF2-40B4-BE49-F238E27FC236}">
                  <a16:creationId xmlns:a16="http://schemas.microsoft.com/office/drawing/2014/main" id="{C6201816-67DB-C52E-727B-9ACC0193697E}"/>
                </a:ext>
              </a:extLst>
            </p:cNvPr>
            <p:cNvSpPr/>
            <p:nvPr/>
          </p:nvSpPr>
          <p:spPr>
            <a:xfrm>
              <a:off x="4724589" y="6032658"/>
              <a:ext cx="148018" cy="151066"/>
            </a:xfrm>
            <a:custGeom>
              <a:avLst/>
              <a:gdLst>
                <a:gd name="connsiteX0" fmla="*/ 142208 w 148018"/>
                <a:gd name="connsiteY0" fmla="*/ 72295 h 151066"/>
                <a:gd name="connsiteX1" fmla="*/ 121349 w 148018"/>
                <a:gd name="connsiteY1" fmla="*/ 21050 h 151066"/>
                <a:gd name="connsiteX2" fmla="*/ 71342 w 148018"/>
                <a:gd name="connsiteY2" fmla="*/ 0 h 151066"/>
                <a:gd name="connsiteX3" fmla="*/ 35624 w 148018"/>
                <a:gd name="connsiteY3" fmla="*/ 9716 h 151066"/>
                <a:gd name="connsiteX4" fmla="*/ 9525 w 148018"/>
                <a:gd name="connsiteY4" fmla="*/ 35814 h 151066"/>
                <a:gd name="connsiteX5" fmla="*/ 0 w 148018"/>
                <a:gd name="connsiteY5" fmla="*/ 71819 h 151066"/>
                <a:gd name="connsiteX6" fmla="*/ 20384 w 148018"/>
                <a:gd name="connsiteY6" fmla="*/ 122492 h 151066"/>
                <a:gd name="connsiteX7" fmla="*/ 71628 w 148018"/>
                <a:gd name="connsiteY7" fmla="*/ 143733 h 151066"/>
                <a:gd name="connsiteX8" fmla="*/ 105061 w 148018"/>
                <a:gd name="connsiteY8" fmla="*/ 135541 h 151066"/>
                <a:gd name="connsiteX9" fmla="*/ 117158 w 148018"/>
                <a:gd name="connsiteY9" fmla="*/ 151067 h 151066"/>
                <a:gd name="connsiteX10" fmla="*/ 148019 w 148018"/>
                <a:gd name="connsiteY10" fmla="*/ 151067 h 151066"/>
                <a:gd name="connsiteX11" fmla="*/ 124206 w 148018"/>
                <a:gd name="connsiteY11" fmla="*/ 120301 h 151066"/>
                <a:gd name="connsiteX12" fmla="*/ 142208 w 148018"/>
                <a:gd name="connsiteY12" fmla="*/ 72295 h 151066"/>
                <a:gd name="connsiteX13" fmla="*/ 142208 w 148018"/>
                <a:gd name="connsiteY13" fmla="*/ 72295 h 151066"/>
                <a:gd name="connsiteX14" fmla="*/ 95536 w 148018"/>
                <a:gd name="connsiteY14" fmla="*/ 83344 h 151066"/>
                <a:gd name="connsiteX15" fmla="*/ 64484 w 148018"/>
                <a:gd name="connsiteY15" fmla="*/ 83344 h 151066"/>
                <a:gd name="connsiteX16" fmla="*/ 88963 w 148018"/>
                <a:gd name="connsiteY16" fmla="*/ 114871 h 151066"/>
                <a:gd name="connsiteX17" fmla="*/ 71438 w 148018"/>
                <a:gd name="connsiteY17" fmla="*/ 118491 h 151066"/>
                <a:gd name="connsiteX18" fmla="*/ 42482 w 148018"/>
                <a:gd name="connsiteY18" fmla="*/ 108204 h 151066"/>
                <a:gd name="connsiteX19" fmla="*/ 26194 w 148018"/>
                <a:gd name="connsiteY19" fmla="*/ 72295 h 151066"/>
                <a:gd name="connsiteX20" fmla="*/ 39148 w 148018"/>
                <a:gd name="connsiteY20" fmla="*/ 38671 h 151066"/>
                <a:gd name="connsiteX21" fmla="*/ 71247 w 148018"/>
                <a:gd name="connsiteY21" fmla="*/ 25432 h 151066"/>
                <a:gd name="connsiteX22" fmla="*/ 102965 w 148018"/>
                <a:gd name="connsiteY22" fmla="*/ 39053 h 151066"/>
                <a:gd name="connsiteX23" fmla="*/ 116110 w 148018"/>
                <a:gd name="connsiteY23" fmla="*/ 72104 h 151066"/>
                <a:gd name="connsiteX24" fmla="*/ 107823 w 148018"/>
                <a:gd name="connsiteY24" fmla="*/ 99251 h 151066"/>
                <a:gd name="connsiteX25" fmla="*/ 95536 w 148018"/>
                <a:gd name="connsiteY25" fmla="*/ 83344 h 151066"/>
                <a:gd name="connsiteX26" fmla="*/ 95536 w 148018"/>
                <a:gd name="connsiteY26" fmla="*/ 83344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018" h="151066">
                  <a:moveTo>
                    <a:pt x="142208" y="72295"/>
                  </a:moveTo>
                  <a:cubicBezTo>
                    <a:pt x="142208" y="52102"/>
                    <a:pt x="135255" y="35053"/>
                    <a:pt x="121349" y="21050"/>
                  </a:cubicBezTo>
                  <a:cubicBezTo>
                    <a:pt x="107442" y="7049"/>
                    <a:pt x="90773" y="0"/>
                    <a:pt x="71342" y="0"/>
                  </a:cubicBezTo>
                  <a:cubicBezTo>
                    <a:pt x="58579" y="0"/>
                    <a:pt x="46673" y="3239"/>
                    <a:pt x="35624" y="9716"/>
                  </a:cubicBezTo>
                  <a:cubicBezTo>
                    <a:pt x="24575" y="16193"/>
                    <a:pt x="15812" y="24861"/>
                    <a:pt x="9525" y="35814"/>
                  </a:cubicBezTo>
                  <a:cubicBezTo>
                    <a:pt x="3238" y="46768"/>
                    <a:pt x="0" y="58770"/>
                    <a:pt x="0" y="71819"/>
                  </a:cubicBezTo>
                  <a:cubicBezTo>
                    <a:pt x="0" y="91440"/>
                    <a:pt x="6763" y="108299"/>
                    <a:pt x="20384" y="122492"/>
                  </a:cubicBezTo>
                  <a:cubicBezTo>
                    <a:pt x="34004" y="136684"/>
                    <a:pt x="51054" y="143733"/>
                    <a:pt x="71628" y="143733"/>
                  </a:cubicBezTo>
                  <a:cubicBezTo>
                    <a:pt x="83915" y="143733"/>
                    <a:pt x="95060" y="140970"/>
                    <a:pt x="105061" y="135541"/>
                  </a:cubicBezTo>
                  <a:lnTo>
                    <a:pt x="117158" y="151067"/>
                  </a:lnTo>
                  <a:lnTo>
                    <a:pt x="148019" y="151067"/>
                  </a:lnTo>
                  <a:lnTo>
                    <a:pt x="124206" y="120301"/>
                  </a:lnTo>
                  <a:cubicBezTo>
                    <a:pt x="136208" y="106871"/>
                    <a:pt x="142208" y="90869"/>
                    <a:pt x="142208" y="72295"/>
                  </a:cubicBezTo>
                  <a:lnTo>
                    <a:pt x="142208" y="72295"/>
                  </a:lnTo>
                  <a:close/>
                  <a:moveTo>
                    <a:pt x="95536" y="83344"/>
                  </a:moveTo>
                  <a:lnTo>
                    <a:pt x="64484" y="83344"/>
                  </a:lnTo>
                  <a:lnTo>
                    <a:pt x="88963" y="114871"/>
                  </a:lnTo>
                  <a:cubicBezTo>
                    <a:pt x="83534" y="117348"/>
                    <a:pt x="77629" y="118491"/>
                    <a:pt x="71438" y="118491"/>
                  </a:cubicBezTo>
                  <a:cubicBezTo>
                    <a:pt x="60579" y="118491"/>
                    <a:pt x="50959" y="115062"/>
                    <a:pt x="42482" y="108204"/>
                  </a:cubicBezTo>
                  <a:cubicBezTo>
                    <a:pt x="31623" y="99441"/>
                    <a:pt x="26194" y="87440"/>
                    <a:pt x="26194" y="72295"/>
                  </a:cubicBezTo>
                  <a:cubicBezTo>
                    <a:pt x="26194" y="58674"/>
                    <a:pt x="30480" y="47530"/>
                    <a:pt x="39148" y="38671"/>
                  </a:cubicBezTo>
                  <a:cubicBezTo>
                    <a:pt x="47816" y="29909"/>
                    <a:pt x="58484" y="25432"/>
                    <a:pt x="71247" y="25432"/>
                  </a:cubicBezTo>
                  <a:cubicBezTo>
                    <a:pt x="84011" y="25432"/>
                    <a:pt x="94202" y="30004"/>
                    <a:pt x="102965" y="39053"/>
                  </a:cubicBezTo>
                  <a:cubicBezTo>
                    <a:pt x="111728" y="48102"/>
                    <a:pt x="116110" y="59150"/>
                    <a:pt x="116110" y="72104"/>
                  </a:cubicBezTo>
                  <a:cubicBezTo>
                    <a:pt x="116110" y="82011"/>
                    <a:pt x="113348" y="91059"/>
                    <a:pt x="107823" y="99251"/>
                  </a:cubicBezTo>
                  <a:lnTo>
                    <a:pt x="95536" y="83344"/>
                  </a:lnTo>
                  <a:lnTo>
                    <a:pt x="95536" y="83344"/>
                  </a:lnTo>
                  <a:close/>
                </a:path>
              </a:pathLst>
            </a:custGeom>
            <a:solidFill>
              <a:srgbClr val="231F20"/>
            </a:solidFill>
            <a:ln w="9525" cap="flat">
              <a:noFill/>
              <a:prstDash val="solid"/>
              <a:miter/>
            </a:ln>
          </p:spPr>
          <p:txBody>
            <a:bodyPr rtlCol="0" anchor="ctr"/>
            <a:lstStyle/>
            <a:p>
              <a:endParaRPr lang="en-US"/>
            </a:p>
          </p:txBody>
        </p:sp>
        <p:sp>
          <p:nvSpPr>
            <p:cNvPr id="130" name="Oval 129">
              <a:extLst>
                <a:ext uri="{FF2B5EF4-FFF2-40B4-BE49-F238E27FC236}">
                  <a16:creationId xmlns:a16="http://schemas.microsoft.com/office/drawing/2014/main" id="{E8FAB885-B86C-6EAA-2487-FA6EE7C4B817}"/>
                </a:ext>
              </a:extLst>
            </p:cNvPr>
            <p:cNvSpPr/>
            <p:nvPr/>
          </p:nvSpPr>
          <p:spPr>
            <a:xfrm>
              <a:off x="4640947" y="5954618"/>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a:extLst>
              <a:ext uri="{FF2B5EF4-FFF2-40B4-BE49-F238E27FC236}">
                <a16:creationId xmlns:a16="http://schemas.microsoft.com/office/drawing/2014/main" id="{2F4AF115-1272-26BB-29B2-387027EED9EB}"/>
              </a:ext>
            </a:extLst>
          </p:cNvPr>
          <p:cNvGrpSpPr/>
          <p:nvPr/>
        </p:nvGrpSpPr>
        <p:grpSpPr>
          <a:xfrm>
            <a:off x="6278852" y="5987293"/>
            <a:ext cx="577879" cy="282884"/>
            <a:chOff x="6504510" y="7161679"/>
            <a:chExt cx="649890" cy="318135"/>
          </a:xfrm>
        </p:grpSpPr>
        <p:sp>
          <p:nvSpPr>
            <p:cNvPr id="133" name="Freeform: Shape 132">
              <a:extLst>
                <a:ext uri="{FF2B5EF4-FFF2-40B4-BE49-F238E27FC236}">
                  <a16:creationId xmlns:a16="http://schemas.microsoft.com/office/drawing/2014/main" id="{8CA994E8-D0C5-BD5E-4C0E-FEA1652AFB77}"/>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134" name="Group 133">
              <a:extLst>
                <a:ext uri="{FF2B5EF4-FFF2-40B4-BE49-F238E27FC236}">
                  <a16:creationId xmlns:a16="http://schemas.microsoft.com/office/drawing/2014/main" id="{BCD537E1-41C0-3C06-9097-67713DCF5035}"/>
                </a:ext>
              </a:extLst>
            </p:cNvPr>
            <p:cNvGrpSpPr/>
            <p:nvPr/>
          </p:nvGrpSpPr>
          <p:grpSpPr>
            <a:xfrm>
              <a:off x="6504510" y="7161679"/>
              <a:ext cx="649890" cy="318135"/>
              <a:chOff x="5730715" y="5000624"/>
              <a:chExt cx="649890" cy="318135"/>
            </a:xfrm>
          </p:grpSpPr>
          <p:sp>
            <p:nvSpPr>
              <p:cNvPr id="135" name="Freeform: Shape 134">
                <a:extLst>
                  <a:ext uri="{FF2B5EF4-FFF2-40B4-BE49-F238E27FC236}">
                    <a16:creationId xmlns:a16="http://schemas.microsoft.com/office/drawing/2014/main" id="{2BC59A55-C95F-5607-CBB8-87B61564642A}"/>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7B85B1B-9D44-8DAC-EF9B-006ACDB90211}"/>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A4C9D32-230C-75CB-65E6-C1748A16ACE0}"/>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8AD2F3D-67BB-41AD-C294-45FE0446E684}"/>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139" name="TextBox 138">
            <a:extLst>
              <a:ext uri="{FF2B5EF4-FFF2-40B4-BE49-F238E27FC236}">
                <a16:creationId xmlns:a16="http://schemas.microsoft.com/office/drawing/2014/main" id="{1656782F-5E71-23B4-DF51-C75E5A1E02AD}"/>
              </a:ext>
            </a:extLst>
          </p:cNvPr>
          <p:cNvSpPr txBox="1"/>
          <p:nvPr/>
        </p:nvSpPr>
        <p:spPr>
          <a:xfrm>
            <a:off x="694154" y="100833"/>
            <a:ext cx="4104640" cy="553998"/>
          </a:xfrm>
          <a:prstGeom prst="rect">
            <a:avLst/>
          </a:prstGeom>
          <a:noFill/>
        </p:spPr>
        <p:txBody>
          <a:bodyPr wrap="square" rtlCol="0">
            <a:spAutoFit/>
          </a:bodyPr>
          <a:lstStyle/>
          <a:p>
            <a:r>
              <a:rPr lang="en-US" sz="1500" dirty="0">
                <a:latin typeface="Century Gothic" panose="020B0502020202020204" pitchFamily="34" charset="0"/>
              </a:rPr>
              <a:t>Copy and paste the icons below to create your own VSM.</a:t>
            </a:r>
          </a:p>
        </p:txBody>
      </p:sp>
    </p:spTree>
    <p:extLst>
      <p:ext uri="{BB962C8B-B14F-4D97-AF65-F5344CB8AC3E}">
        <p14:creationId xmlns:p14="http://schemas.microsoft.com/office/powerpoint/2010/main" val="96917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TotalTime>
  <Words>360</Words>
  <Application>Microsoft Macintosh PowerPoint</Application>
  <PresentationFormat>Widescreen</PresentationFormat>
  <Paragraphs>70</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7</cp:revision>
  <dcterms:created xsi:type="dcterms:W3CDTF">2024-08-16T14:57:57Z</dcterms:created>
  <dcterms:modified xsi:type="dcterms:W3CDTF">2024-08-27T05:49:01Z</dcterms:modified>
</cp:coreProperties>
</file>