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2" r:id="rId2"/>
    <p:sldId id="256" r:id="rId3"/>
    <p:sldId id="344" r:id="rId4"/>
    <p:sldId id="343"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BA05"/>
    <a:srgbClr val="578EA9"/>
    <a:srgbClr val="F2F2F2"/>
    <a:srgbClr val="647C9C"/>
    <a:srgbClr val="E8DD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8D7AAD-4147-4E4C-A2A5-C11AE01377E0}" v="4" dt="2024-08-03T22:03:13.2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84"/>
  </p:normalViewPr>
  <p:slideViewPr>
    <p:cSldViewPr snapToGrid="0">
      <p:cViewPr varScale="1">
        <p:scale>
          <a:sx n="106" d="100"/>
          <a:sy n="106" d="100"/>
        </p:scale>
        <p:origin x="5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98D7AAD-4147-4E4C-A2A5-C11AE01377E0}"/>
    <pc:docChg chg="custSel modSld">
      <pc:chgData name="Bess Dunlevy" userId="dd4b9a8537dbe9d0" providerId="LiveId" clId="{798D7AAD-4147-4E4C-A2A5-C11AE01377E0}" dt="2024-08-03T22:03:22.378" v="9" actId="1076"/>
      <pc:docMkLst>
        <pc:docMk/>
      </pc:docMkLst>
      <pc:sldChg chg="delSp modSp mod">
        <pc:chgData name="Bess Dunlevy" userId="dd4b9a8537dbe9d0" providerId="LiveId" clId="{798D7AAD-4147-4E4C-A2A5-C11AE01377E0}" dt="2024-08-03T22:03:11.597" v="6"/>
        <pc:sldMkLst>
          <pc:docMk/>
          <pc:sldMk cId="3626780333" sldId="256"/>
        </pc:sldMkLst>
        <pc:graphicFrameChg chg="mod">
          <ac:chgData name="Bess Dunlevy" userId="dd4b9a8537dbe9d0" providerId="LiveId" clId="{798D7AAD-4147-4E4C-A2A5-C11AE01377E0}" dt="2024-08-03T22:03:11.597" v="6"/>
          <ac:graphicFrameMkLst>
            <pc:docMk/>
            <pc:sldMk cId="3626780333" sldId="256"/>
            <ac:graphicFrameMk id="18" creationId="{1769FC88-DF9F-7F9B-256D-3E4E84043E56}"/>
          </ac:graphicFrameMkLst>
        </pc:graphicFrameChg>
        <pc:picChg chg="del">
          <ac:chgData name="Bess Dunlevy" userId="dd4b9a8537dbe9d0" providerId="LiveId" clId="{798D7AAD-4147-4E4C-A2A5-C11AE01377E0}" dt="2024-08-03T22:02:58.172" v="2" actId="478"/>
          <ac:picMkLst>
            <pc:docMk/>
            <pc:sldMk cId="3626780333" sldId="256"/>
            <ac:picMk id="20" creationId="{F55EEC15-2CAF-413F-F996-B739542E2853}"/>
          </ac:picMkLst>
        </pc:picChg>
      </pc:sldChg>
      <pc:sldChg chg="addSp modSp mod">
        <pc:chgData name="Bess Dunlevy" userId="dd4b9a8537dbe9d0" providerId="LiveId" clId="{798D7AAD-4147-4E4C-A2A5-C11AE01377E0}" dt="2024-08-03T22:03:22.378" v="9" actId="1076"/>
        <pc:sldMkLst>
          <pc:docMk/>
          <pc:sldMk cId="1508588292" sldId="342"/>
        </pc:sldMkLst>
        <pc:spChg chg="add mod ord">
          <ac:chgData name="Bess Dunlevy" userId="dd4b9a8537dbe9d0" providerId="LiveId" clId="{798D7AAD-4147-4E4C-A2A5-C11AE01377E0}" dt="2024-08-03T22:02:55.262" v="1" actId="167"/>
          <ac:spMkLst>
            <pc:docMk/>
            <pc:sldMk cId="1508588292" sldId="342"/>
            <ac:spMk id="2" creationId="{184B2B7E-4E81-3E2F-ACAD-52CCA9469F13}"/>
          </ac:spMkLst>
        </pc:spChg>
        <pc:spChg chg="mod">
          <ac:chgData name="Bess Dunlevy" userId="dd4b9a8537dbe9d0" providerId="LiveId" clId="{798D7AAD-4147-4E4C-A2A5-C11AE01377E0}" dt="2024-08-03T22:03:22.378" v="9" actId="1076"/>
          <ac:spMkLst>
            <pc:docMk/>
            <pc:sldMk cId="1508588292" sldId="342"/>
            <ac:spMk id="33" creationId="{143A449B-AAB7-994A-92CE-8F48E2CA7DF6}"/>
          </ac:spMkLst>
        </pc:spChg>
        <pc:picChg chg="add mod ord">
          <ac:chgData name="Bess Dunlevy" userId="dd4b9a8537dbe9d0" providerId="LiveId" clId="{798D7AAD-4147-4E4C-A2A5-C11AE01377E0}" dt="2024-08-03T22:02:55.262" v="1" actId="167"/>
          <ac:picMkLst>
            <pc:docMk/>
            <pc:sldMk cId="1508588292" sldId="342"/>
            <ac:picMk id="3" creationId="{15A2540A-984B-498B-37A4-E357A5F4E3B2}"/>
          </ac:picMkLst>
        </pc:picChg>
      </pc:sldChg>
      <pc:sldChg chg="delSp modSp mod">
        <pc:chgData name="Bess Dunlevy" userId="dd4b9a8537dbe9d0" providerId="LiveId" clId="{798D7AAD-4147-4E4C-A2A5-C11AE01377E0}" dt="2024-08-03T22:03:09.584" v="5"/>
        <pc:sldMkLst>
          <pc:docMk/>
          <pc:sldMk cId="821829783" sldId="343"/>
        </pc:sldMkLst>
        <pc:graphicFrameChg chg="mod">
          <ac:chgData name="Bess Dunlevy" userId="dd4b9a8537dbe9d0" providerId="LiveId" clId="{798D7AAD-4147-4E4C-A2A5-C11AE01377E0}" dt="2024-08-03T22:03:09.584" v="5"/>
          <ac:graphicFrameMkLst>
            <pc:docMk/>
            <pc:sldMk cId="821829783" sldId="343"/>
            <ac:graphicFrameMk id="18" creationId="{1769FC88-DF9F-7F9B-256D-3E4E84043E56}"/>
          </ac:graphicFrameMkLst>
        </pc:graphicFrameChg>
        <pc:picChg chg="del">
          <ac:chgData name="Bess Dunlevy" userId="dd4b9a8537dbe9d0" providerId="LiveId" clId="{798D7AAD-4147-4E4C-A2A5-C11AE01377E0}" dt="2024-08-03T22:03:01.846" v="4" actId="478"/>
          <ac:picMkLst>
            <pc:docMk/>
            <pc:sldMk cId="821829783" sldId="343"/>
            <ac:picMk id="20" creationId="{F55EEC15-2CAF-413F-F996-B739542E2853}"/>
          </ac:picMkLst>
        </pc:picChg>
      </pc:sldChg>
      <pc:sldChg chg="delSp modSp mod">
        <pc:chgData name="Bess Dunlevy" userId="dd4b9a8537dbe9d0" providerId="LiveId" clId="{798D7AAD-4147-4E4C-A2A5-C11AE01377E0}" dt="2024-08-03T22:03:13.204" v="7"/>
        <pc:sldMkLst>
          <pc:docMk/>
          <pc:sldMk cId="4036716514" sldId="344"/>
        </pc:sldMkLst>
        <pc:graphicFrameChg chg="mod">
          <ac:chgData name="Bess Dunlevy" userId="dd4b9a8537dbe9d0" providerId="LiveId" clId="{798D7AAD-4147-4E4C-A2A5-C11AE01377E0}" dt="2024-08-03T22:03:13.204" v="7"/>
          <ac:graphicFrameMkLst>
            <pc:docMk/>
            <pc:sldMk cId="4036716514" sldId="344"/>
            <ac:graphicFrameMk id="18" creationId="{1769FC88-DF9F-7F9B-256D-3E4E84043E56}"/>
          </ac:graphicFrameMkLst>
        </pc:graphicFrameChg>
        <pc:picChg chg="del">
          <ac:chgData name="Bess Dunlevy" userId="dd4b9a8537dbe9d0" providerId="LiveId" clId="{798D7AAD-4147-4E4C-A2A5-C11AE01377E0}" dt="2024-08-03T22:03:00.087" v="3" actId="478"/>
          <ac:picMkLst>
            <pc:docMk/>
            <pc:sldMk cId="4036716514" sldId="344"/>
            <ac:picMk id="20" creationId="{F55EEC15-2CAF-413F-F996-B739542E285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8/13/24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9402&amp;utm_source=template-powerpoint&amp;utm_medium=content&amp;utm_campaign=Blank+Basic+User+Story+Slide-powerpoint-9402&amp;lpa=Blank+Basic+User+Story+Slide+powerpoint+9402"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4B2B7E-4E81-3E2F-ACAD-52CCA9469F13}"/>
              </a:ext>
            </a:extLst>
          </p:cNvPr>
          <p:cNvSpPr/>
          <p:nvPr/>
        </p:nvSpPr>
        <p:spPr>
          <a:xfrm>
            <a:off x="0" y="0"/>
            <a:ext cx="12192000" cy="685800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screenshot of a computer&#10;&#10;Description automatically generated">
            <a:extLst>
              <a:ext uri="{FF2B5EF4-FFF2-40B4-BE49-F238E27FC236}">
                <a16:creationId xmlns:a16="http://schemas.microsoft.com/office/drawing/2014/main" id="{15A2540A-984B-498B-37A4-E357A5F4E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47" y="1655882"/>
            <a:ext cx="8183153" cy="4665538"/>
          </a:xfrm>
          <a:prstGeom prst="rect">
            <a:avLst/>
          </a:prstGeom>
          <a:effectLst>
            <a:outerShdw blurRad="50800" dist="38100" dir="8100000" algn="tr" rotWithShape="0">
              <a:prstClr val="black">
                <a:alpha val="40000"/>
              </a:prstClr>
            </a:outerShdw>
          </a:effectLst>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02286"/>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Basic User Story </a:t>
            </a:r>
            <a:br>
              <a:rPr lang="en-US" sz="2800" b="1" dirty="0">
                <a:solidFill>
                  <a:schemeClr val="tx1">
                    <a:lumMod val="65000"/>
                    <a:lumOff val="35000"/>
                  </a:schemeClr>
                </a:solidFill>
                <a:latin typeface="Century Gothic" panose="020B0502020202020204" pitchFamily="34" charset="0"/>
              </a:rPr>
            </a:br>
            <a:r>
              <a:rPr lang="en-US" sz="2800" b="1" dirty="0">
                <a:solidFill>
                  <a:schemeClr val="tx1">
                    <a:lumMod val="65000"/>
                    <a:lumOff val="35000"/>
                  </a:schemeClr>
                </a:solidFill>
                <a:latin typeface="Century Gothic" panose="020B0502020202020204" pitchFamily="34" charset="0"/>
              </a:rPr>
              <a:t>Slide Template</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2E26AC-7720-DF13-EC28-79F8B9D30F3F}"/>
              </a:ext>
            </a:extLst>
          </p:cNvPr>
          <p:cNvSpPr/>
          <p:nvPr/>
        </p:nvSpPr>
        <p:spPr>
          <a:xfrm>
            <a:off x="0" y="0"/>
            <a:ext cx="12192000" cy="94785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EDA87453-6BC0-D9A6-7DDA-4E04D97F7EBB}"/>
              </a:ext>
            </a:extLst>
          </p:cNvPr>
          <p:cNvGrpSpPr/>
          <p:nvPr/>
        </p:nvGrpSpPr>
        <p:grpSpPr>
          <a:xfrm>
            <a:off x="152400" y="1146715"/>
            <a:ext cx="3427141" cy="5526226"/>
            <a:chOff x="152400" y="1146715"/>
            <a:chExt cx="3427141" cy="5526226"/>
          </a:xfrm>
          <a:effectLst>
            <a:outerShdw blurRad="50800" dist="38100" dir="5400000" algn="t" rotWithShape="0">
              <a:prstClr val="black">
                <a:alpha val="40000"/>
              </a:prstClr>
            </a:outerShdw>
          </a:effectLst>
        </p:grpSpPr>
        <p:sp>
          <p:nvSpPr>
            <p:cNvPr id="7" name="Rectangle 6">
              <a:extLst>
                <a:ext uri="{FF2B5EF4-FFF2-40B4-BE49-F238E27FC236}">
                  <a16:creationId xmlns:a16="http://schemas.microsoft.com/office/drawing/2014/main" id="{CBC06A70-A599-C29D-8F58-8F3B8F8D4495}"/>
                </a:ext>
              </a:extLst>
            </p:cNvPr>
            <p:cNvSpPr/>
            <p:nvPr/>
          </p:nvSpPr>
          <p:spPr>
            <a:xfrm>
              <a:off x="152400" y="1778615"/>
              <a:ext cx="3427141" cy="4894326"/>
            </a:xfrm>
            <a:prstGeom prst="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50000"/>
                    <a:lumOff val="50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2FB6F40E-6F48-5595-38C1-87AEAE13E2E9}"/>
                </a:ext>
              </a:extLst>
            </p:cNvPr>
            <p:cNvSpPr/>
            <p:nvPr/>
          </p:nvSpPr>
          <p:spPr>
            <a:xfrm>
              <a:off x="152400" y="1146715"/>
              <a:ext cx="3427141" cy="650488"/>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USER STORY</a:t>
              </a:r>
            </a:p>
          </p:txBody>
        </p:sp>
      </p:grpSp>
      <p:sp>
        <p:nvSpPr>
          <p:cNvPr id="6" name="Parallelogram 5">
            <a:extLst>
              <a:ext uri="{FF2B5EF4-FFF2-40B4-BE49-F238E27FC236}">
                <a16:creationId xmlns:a16="http://schemas.microsoft.com/office/drawing/2014/main" id="{DC2E1D24-A3B2-DC1E-7D84-2AD69C718151}"/>
              </a:ext>
            </a:extLst>
          </p:cNvPr>
          <p:cNvSpPr/>
          <p:nvPr/>
        </p:nvSpPr>
        <p:spPr>
          <a:xfrm>
            <a:off x="152400" y="0"/>
            <a:ext cx="3446522" cy="947854"/>
          </a:xfrm>
          <a:prstGeom prst="parallelogram">
            <a:avLst/>
          </a:prstGeom>
          <a:solidFill>
            <a:schemeClr val="tx2"/>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b="1" i="1" dirty="0">
                <a:latin typeface="Century Gothic" panose="020B0502020202020204" pitchFamily="34" charset="0"/>
              </a:rPr>
              <a:t>User Template For: Name</a:t>
            </a:r>
          </a:p>
        </p:txBody>
      </p:sp>
      <p:sp>
        <p:nvSpPr>
          <p:cNvPr id="14" name="Arrow: Pentagon 13">
            <a:extLst>
              <a:ext uri="{FF2B5EF4-FFF2-40B4-BE49-F238E27FC236}">
                <a16:creationId xmlns:a16="http://schemas.microsoft.com/office/drawing/2014/main" id="{F6228EE4-E8FE-E01C-2F93-8242124ADD4E}"/>
              </a:ext>
            </a:extLst>
          </p:cNvPr>
          <p:cNvSpPr/>
          <p:nvPr/>
        </p:nvSpPr>
        <p:spPr>
          <a:xfrm>
            <a:off x="133019" y="5285053"/>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ESTIMATE</a:t>
            </a:r>
          </a:p>
        </p:txBody>
      </p:sp>
      <p:sp>
        <p:nvSpPr>
          <p:cNvPr id="15" name="TextBox 14">
            <a:extLst>
              <a:ext uri="{FF2B5EF4-FFF2-40B4-BE49-F238E27FC236}">
                <a16:creationId xmlns:a16="http://schemas.microsoft.com/office/drawing/2014/main" id="{8ACBC85A-B762-4E83-175D-6065FC23DB3B}"/>
              </a:ext>
            </a:extLst>
          </p:cNvPr>
          <p:cNvSpPr txBox="1"/>
          <p:nvPr/>
        </p:nvSpPr>
        <p:spPr>
          <a:xfrm>
            <a:off x="243998" y="5674433"/>
            <a:ext cx="1130295" cy="938719"/>
          </a:xfrm>
          <a:prstGeom prst="rect">
            <a:avLst/>
          </a:prstGeom>
          <a:noFill/>
        </p:spPr>
        <p:txBody>
          <a:bodyPr wrap="square" rtlCol="0">
            <a:spAutoFit/>
          </a:bodyPr>
          <a:lstStyle/>
          <a:p>
            <a:pPr algn="ctr"/>
            <a:r>
              <a:rPr lang="en-US" sz="5500" b="1" dirty="0">
                <a:solidFill>
                  <a:srgbClr val="C3BA05"/>
                </a:solidFill>
                <a:latin typeface="Century Gothic" panose="020B0502020202020204" pitchFamily="34" charset="0"/>
              </a:rPr>
              <a:t>0</a:t>
            </a:r>
          </a:p>
        </p:txBody>
      </p:sp>
      <p:sp>
        <p:nvSpPr>
          <p:cNvPr id="16" name="TextBox 15">
            <a:extLst>
              <a:ext uri="{FF2B5EF4-FFF2-40B4-BE49-F238E27FC236}">
                <a16:creationId xmlns:a16="http://schemas.microsoft.com/office/drawing/2014/main" id="{47375EFC-708A-3C6B-9D13-90647B500975}"/>
              </a:ext>
            </a:extLst>
          </p:cNvPr>
          <p:cNvSpPr txBox="1"/>
          <p:nvPr/>
        </p:nvSpPr>
        <p:spPr>
          <a:xfrm>
            <a:off x="1533556" y="5751378"/>
            <a:ext cx="1954386" cy="861774"/>
          </a:xfrm>
          <a:prstGeom prst="rect">
            <a:avLst/>
          </a:prstGeom>
          <a:noFill/>
        </p:spPr>
        <p:txBody>
          <a:bodyPr wrap="square" rtlCol="0">
            <a:spAutoFit/>
          </a:bodyPr>
          <a:lstStyle/>
          <a:p>
            <a:r>
              <a:rPr lang="en-US" sz="2500" b="1" dirty="0">
                <a:solidFill>
                  <a:srgbClr val="C3BA05"/>
                </a:solidFill>
                <a:latin typeface="Century Gothic" panose="020B0502020202020204" pitchFamily="34" charset="0"/>
              </a:rPr>
              <a:t>STORY POINTS</a:t>
            </a:r>
          </a:p>
        </p:txBody>
      </p:sp>
      <p:graphicFrame>
        <p:nvGraphicFramePr>
          <p:cNvPr id="18" name="Table 17">
            <a:extLst>
              <a:ext uri="{FF2B5EF4-FFF2-40B4-BE49-F238E27FC236}">
                <a16:creationId xmlns:a16="http://schemas.microsoft.com/office/drawing/2014/main" id="{1769FC88-DF9F-7F9B-256D-3E4E84043E56}"/>
              </a:ext>
            </a:extLst>
          </p:cNvPr>
          <p:cNvGraphicFramePr>
            <a:graphicFrameLocks noGrp="1"/>
          </p:cNvGraphicFramePr>
          <p:nvPr>
            <p:extLst>
              <p:ext uri="{D42A27DB-BD31-4B8C-83A1-F6EECF244321}">
                <p14:modId xmlns:p14="http://schemas.microsoft.com/office/powerpoint/2010/main" val="2507436481"/>
              </p:ext>
            </p:extLst>
          </p:nvPr>
        </p:nvGraphicFramePr>
        <p:xfrm>
          <a:off x="3987800" y="1826900"/>
          <a:ext cx="7844971" cy="2049662"/>
        </p:xfrm>
        <a:graphic>
          <a:graphicData uri="http://schemas.openxmlformats.org/drawingml/2006/table">
            <a:tbl>
              <a:tblPr firstRow="1" bandRow="1">
                <a:tableStyleId>{5C22544A-7EE6-4342-B048-85BDC9FD1C3A}</a:tableStyleId>
              </a:tblPr>
              <a:tblGrid>
                <a:gridCol w="1023438">
                  <a:extLst>
                    <a:ext uri="{9D8B030D-6E8A-4147-A177-3AD203B41FA5}">
                      <a16:colId xmlns:a16="http://schemas.microsoft.com/office/drawing/2014/main" val="3891338547"/>
                    </a:ext>
                  </a:extLst>
                </a:gridCol>
                <a:gridCol w="6821533">
                  <a:extLst>
                    <a:ext uri="{9D8B030D-6E8A-4147-A177-3AD203B41FA5}">
                      <a16:colId xmlns:a16="http://schemas.microsoft.com/office/drawing/2014/main" val="4053290482"/>
                    </a:ext>
                  </a:extLst>
                </a:gridCol>
              </a:tblGrid>
              <a:tr h="544994">
                <a:tc>
                  <a:txBody>
                    <a:bodyPr/>
                    <a:lstStyle/>
                    <a:p>
                      <a:pPr algn="ctr"/>
                      <a:r>
                        <a:rPr lang="en-US" sz="1500" b="1"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198610480"/>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3582469309"/>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828623466"/>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630847748"/>
                  </a:ext>
                </a:extLst>
              </a:tr>
            </a:tbl>
          </a:graphicData>
        </a:graphic>
      </p:graphicFrame>
      <p:sp>
        <p:nvSpPr>
          <p:cNvPr id="25" name="Arrow: Pentagon 24">
            <a:extLst>
              <a:ext uri="{FF2B5EF4-FFF2-40B4-BE49-F238E27FC236}">
                <a16:creationId xmlns:a16="http://schemas.microsoft.com/office/drawing/2014/main" id="{55708E8B-0A20-34CA-2176-DE563549A4AD}"/>
              </a:ext>
            </a:extLst>
          </p:cNvPr>
          <p:cNvSpPr/>
          <p:nvPr/>
        </p:nvSpPr>
        <p:spPr>
          <a:xfrm>
            <a:off x="152399" y="3852212"/>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PRIORITY</a:t>
            </a:r>
          </a:p>
        </p:txBody>
      </p:sp>
      <p:sp>
        <p:nvSpPr>
          <p:cNvPr id="27" name="TextBox 26">
            <a:extLst>
              <a:ext uri="{FF2B5EF4-FFF2-40B4-BE49-F238E27FC236}">
                <a16:creationId xmlns:a16="http://schemas.microsoft.com/office/drawing/2014/main" id="{6688D2B2-0739-993F-2068-48D454076354}"/>
              </a:ext>
            </a:extLst>
          </p:cNvPr>
          <p:cNvSpPr txBox="1"/>
          <p:nvPr/>
        </p:nvSpPr>
        <p:spPr>
          <a:xfrm>
            <a:off x="243998" y="1933636"/>
            <a:ext cx="3243944" cy="307777"/>
          </a:xfrm>
          <a:prstGeom prst="rect">
            <a:avLst/>
          </a:prstGeom>
          <a:noFill/>
        </p:spPr>
        <p:txBody>
          <a:bodyPr wrap="square">
            <a:spAutoFit/>
          </a:bodyPr>
          <a:lstStyle/>
          <a:p>
            <a:r>
              <a:rPr lang="en-US" sz="1400" dirty="0">
                <a:solidFill>
                  <a:schemeClr val="tx1">
                    <a:lumMod val="50000"/>
                    <a:lumOff val="50000"/>
                  </a:schemeClr>
                </a:solidFill>
                <a:latin typeface="Century Gothic" panose="020B0502020202020204" pitchFamily="34" charset="0"/>
              </a:rPr>
              <a:t>User story …</a:t>
            </a:r>
          </a:p>
        </p:txBody>
      </p:sp>
      <p:sp>
        <p:nvSpPr>
          <p:cNvPr id="28" name="TextBox 27">
            <a:extLst>
              <a:ext uri="{FF2B5EF4-FFF2-40B4-BE49-F238E27FC236}">
                <a16:creationId xmlns:a16="http://schemas.microsoft.com/office/drawing/2014/main" id="{40F8FA38-0701-DD4F-BF80-58FCF11384A2}"/>
              </a:ext>
            </a:extLst>
          </p:cNvPr>
          <p:cNvSpPr txBox="1"/>
          <p:nvPr/>
        </p:nvSpPr>
        <p:spPr>
          <a:xfrm>
            <a:off x="1533556" y="4294816"/>
            <a:ext cx="2065366" cy="923330"/>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a:p>
            <a:r>
              <a:rPr lang="en-US" b="1" dirty="0">
                <a:solidFill>
                  <a:srgbClr val="C3BA05"/>
                </a:solidFill>
                <a:latin typeface="Century Gothic" panose="020B0502020202020204" pitchFamily="34" charset="0"/>
              </a:rPr>
              <a:t>MEDIUM</a:t>
            </a:r>
          </a:p>
          <a:p>
            <a:r>
              <a:rPr lang="en-US" b="1" dirty="0">
                <a:solidFill>
                  <a:schemeClr val="accent6"/>
                </a:solidFill>
                <a:latin typeface="Century Gothic" panose="020B0502020202020204" pitchFamily="34" charset="0"/>
              </a:rPr>
              <a:t>LOW</a:t>
            </a:r>
          </a:p>
        </p:txBody>
      </p:sp>
      <p:pic>
        <p:nvPicPr>
          <p:cNvPr id="30" name="Graphic 29" descr="Speedometer Middle with solid fill">
            <a:extLst>
              <a:ext uri="{FF2B5EF4-FFF2-40B4-BE49-F238E27FC236}">
                <a16:creationId xmlns:a16="http://schemas.microsoft.com/office/drawing/2014/main" id="{BE1C5C8E-A829-8DD3-651A-A547616910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8383" y="4574352"/>
            <a:ext cx="419854" cy="419854"/>
          </a:xfrm>
          <a:prstGeom prst="rect">
            <a:avLst/>
          </a:prstGeom>
        </p:spPr>
      </p:pic>
      <p:sp>
        <p:nvSpPr>
          <p:cNvPr id="36" name="TextBox 35">
            <a:extLst>
              <a:ext uri="{FF2B5EF4-FFF2-40B4-BE49-F238E27FC236}">
                <a16:creationId xmlns:a16="http://schemas.microsoft.com/office/drawing/2014/main" id="{E2E9F916-D139-B2F9-3423-97041E75FF9A}"/>
              </a:ext>
            </a:extLst>
          </p:cNvPr>
          <p:cNvSpPr txBox="1"/>
          <p:nvPr/>
        </p:nvSpPr>
        <p:spPr>
          <a:xfrm>
            <a:off x="3957492" y="4936624"/>
            <a:ext cx="7844971" cy="307777"/>
          </a:xfrm>
          <a:prstGeom prst="rect">
            <a:avLst/>
          </a:prstGeom>
          <a:noFill/>
        </p:spPr>
        <p:txBody>
          <a:bodyPr wrap="square">
            <a:spAutoFit/>
          </a:bodyPr>
          <a:lstStyle/>
          <a:p>
            <a:r>
              <a:rPr lang="en-US" sz="1400" dirty="0">
                <a:solidFill>
                  <a:schemeClr val="tx1">
                    <a:lumMod val="50000"/>
                    <a:lumOff val="50000"/>
                  </a:schemeClr>
                </a:solidFill>
                <a:latin typeface="Century Gothic" panose="020B0502020202020204" pitchFamily="34" charset="0"/>
              </a:rPr>
              <a:t>Description…</a:t>
            </a:r>
          </a:p>
        </p:txBody>
      </p:sp>
      <p:pic>
        <p:nvPicPr>
          <p:cNvPr id="38" name="Graphic 37" descr="Speedometer Middle with solid fill">
            <a:extLst>
              <a:ext uri="{FF2B5EF4-FFF2-40B4-BE49-F238E27FC236}">
                <a16:creationId xmlns:a16="http://schemas.microsoft.com/office/drawing/2014/main" id="{ED434A40-5BC1-894E-9873-2FBA1435B5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813" y="4283505"/>
            <a:ext cx="419854" cy="419854"/>
          </a:xfrm>
          <a:prstGeom prst="rect">
            <a:avLst/>
          </a:prstGeom>
        </p:spPr>
      </p:pic>
      <p:pic>
        <p:nvPicPr>
          <p:cNvPr id="39" name="Graphic 38" descr="Speedometer Middle with solid fill">
            <a:extLst>
              <a:ext uri="{FF2B5EF4-FFF2-40B4-BE49-F238E27FC236}">
                <a16:creationId xmlns:a16="http://schemas.microsoft.com/office/drawing/2014/main" id="{7025D8ED-933A-C474-597D-D6D78A8A242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65710" y="4817115"/>
            <a:ext cx="419854" cy="419854"/>
          </a:xfrm>
          <a:prstGeom prst="rect">
            <a:avLst/>
          </a:prstGeom>
        </p:spPr>
      </p:pic>
      <p:sp>
        <p:nvSpPr>
          <p:cNvPr id="40" name="TextBox 39">
            <a:extLst>
              <a:ext uri="{FF2B5EF4-FFF2-40B4-BE49-F238E27FC236}">
                <a16:creationId xmlns:a16="http://schemas.microsoft.com/office/drawing/2014/main" id="{456D87B8-815E-4CB2-5459-E4D7C56FEA04}"/>
              </a:ext>
            </a:extLst>
          </p:cNvPr>
          <p:cNvSpPr txBox="1"/>
          <p:nvPr/>
        </p:nvSpPr>
        <p:spPr>
          <a:xfrm>
            <a:off x="3697142" y="195334"/>
            <a:ext cx="7844971" cy="523220"/>
          </a:xfrm>
          <a:prstGeom prst="rect">
            <a:avLst/>
          </a:prstGeom>
          <a:noFill/>
        </p:spPr>
        <p:txBody>
          <a:bodyPr wrap="square">
            <a:spAutoFit/>
          </a:bodyPr>
          <a:lstStyle/>
          <a:p>
            <a:r>
              <a:rPr lang="en-US" sz="2800" dirty="0">
                <a:solidFill>
                  <a:schemeClr val="tx1">
                    <a:lumMod val="50000"/>
                    <a:lumOff val="50000"/>
                  </a:schemeClr>
                </a:solidFill>
                <a:latin typeface="Century Gothic" panose="020B0502020202020204" pitchFamily="34" charset="0"/>
              </a:rPr>
              <a:t>Story Title</a:t>
            </a:r>
          </a:p>
        </p:txBody>
      </p:sp>
      <p:grpSp>
        <p:nvGrpSpPr>
          <p:cNvPr id="42" name="Group 41">
            <a:extLst>
              <a:ext uri="{FF2B5EF4-FFF2-40B4-BE49-F238E27FC236}">
                <a16:creationId xmlns:a16="http://schemas.microsoft.com/office/drawing/2014/main" id="{EA6D3884-6BBA-3B2F-A981-E28686830AD9}"/>
              </a:ext>
            </a:extLst>
          </p:cNvPr>
          <p:cNvGrpSpPr/>
          <p:nvPr/>
        </p:nvGrpSpPr>
        <p:grpSpPr>
          <a:xfrm>
            <a:off x="3987801" y="1190788"/>
            <a:ext cx="7844970" cy="587827"/>
            <a:chOff x="3987801" y="1190788"/>
            <a:chExt cx="7844970" cy="587827"/>
          </a:xfrm>
        </p:grpSpPr>
        <p:sp>
          <p:nvSpPr>
            <p:cNvPr id="41" name="Rectangle 40">
              <a:extLst>
                <a:ext uri="{FF2B5EF4-FFF2-40B4-BE49-F238E27FC236}">
                  <a16:creationId xmlns:a16="http://schemas.microsoft.com/office/drawing/2014/main" id="{E9428E43-602C-7BAA-E541-2B079BBAB406}"/>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11" name="Arrow: Pentagon 10">
              <a:extLst>
                <a:ext uri="{FF2B5EF4-FFF2-40B4-BE49-F238E27FC236}">
                  <a16:creationId xmlns:a16="http://schemas.microsoft.com/office/drawing/2014/main" id="{06D65D18-EB83-818A-A830-9F0007CF8C48}"/>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ACCEPTANCE CRITERIA</a:t>
              </a:r>
            </a:p>
          </p:txBody>
        </p:sp>
      </p:grpSp>
      <p:grpSp>
        <p:nvGrpSpPr>
          <p:cNvPr id="43" name="Group 42">
            <a:extLst>
              <a:ext uri="{FF2B5EF4-FFF2-40B4-BE49-F238E27FC236}">
                <a16:creationId xmlns:a16="http://schemas.microsoft.com/office/drawing/2014/main" id="{90F9B00A-A118-8E1B-AA5E-EF6F6EA5AD68}"/>
              </a:ext>
            </a:extLst>
          </p:cNvPr>
          <p:cNvGrpSpPr/>
          <p:nvPr/>
        </p:nvGrpSpPr>
        <p:grpSpPr>
          <a:xfrm>
            <a:off x="3957492" y="4265797"/>
            <a:ext cx="7844970" cy="587827"/>
            <a:chOff x="3987801" y="1190788"/>
            <a:chExt cx="7844970" cy="587827"/>
          </a:xfrm>
        </p:grpSpPr>
        <p:sp>
          <p:nvSpPr>
            <p:cNvPr id="44" name="Rectangle 43">
              <a:extLst>
                <a:ext uri="{FF2B5EF4-FFF2-40B4-BE49-F238E27FC236}">
                  <a16:creationId xmlns:a16="http://schemas.microsoft.com/office/drawing/2014/main" id="{2604E484-0937-C967-D39F-C2950812D7DD}"/>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45" name="Arrow: Pentagon 44">
              <a:extLst>
                <a:ext uri="{FF2B5EF4-FFF2-40B4-BE49-F238E27FC236}">
                  <a16:creationId xmlns:a16="http://schemas.microsoft.com/office/drawing/2014/main" id="{1DB00BC4-6060-30B6-BBCC-09B6D3FB9354}"/>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DESCRIPTION</a:t>
              </a:r>
            </a:p>
          </p:txBody>
        </p:sp>
      </p:grpSp>
    </p:spTree>
    <p:extLst>
      <p:ext uri="{BB962C8B-B14F-4D97-AF65-F5344CB8AC3E}">
        <p14:creationId xmlns:p14="http://schemas.microsoft.com/office/powerpoint/2010/main" val="362678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2E26AC-7720-DF13-EC28-79F8B9D30F3F}"/>
              </a:ext>
            </a:extLst>
          </p:cNvPr>
          <p:cNvSpPr/>
          <p:nvPr/>
        </p:nvSpPr>
        <p:spPr>
          <a:xfrm>
            <a:off x="0" y="0"/>
            <a:ext cx="12192000" cy="94785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EDA87453-6BC0-D9A6-7DDA-4E04D97F7EBB}"/>
              </a:ext>
            </a:extLst>
          </p:cNvPr>
          <p:cNvGrpSpPr/>
          <p:nvPr/>
        </p:nvGrpSpPr>
        <p:grpSpPr>
          <a:xfrm>
            <a:off x="152400" y="1146715"/>
            <a:ext cx="3427141" cy="5526226"/>
            <a:chOff x="152400" y="1146715"/>
            <a:chExt cx="3427141" cy="5526226"/>
          </a:xfrm>
          <a:effectLst>
            <a:outerShdw blurRad="50800" dist="38100" dir="5400000" algn="t" rotWithShape="0">
              <a:prstClr val="black">
                <a:alpha val="40000"/>
              </a:prstClr>
            </a:outerShdw>
          </a:effectLst>
        </p:grpSpPr>
        <p:sp>
          <p:nvSpPr>
            <p:cNvPr id="7" name="Rectangle 6">
              <a:extLst>
                <a:ext uri="{FF2B5EF4-FFF2-40B4-BE49-F238E27FC236}">
                  <a16:creationId xmlns:a16="http://schemas.microsoft.com/office/drawing/2014/main" id="{CBC06A70-A599-C29D-8F58-8F3B8F8D4495}"/>
                </a:ext>
              </a:extLst>
            </p:cNvPr>
            <p:cNvSpPr/>
            <p:nvPr/>
          </p:nvSpPr>
          <p:spPr>
            <a:xfrm>
              <a:off x="152400" y="1778615"/>
              <a:ext cx="3427141" cy="4894326"/>
            </a:xfrm>
            <a:prstGeom prst="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50000"/>
                    <a:lumOff val="50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2FB6F40E-6F48-5595-38C1-87AEAE13E2E9}"/>
                </a:ext>
              </a:extLst>
            </p:cNvPr>
            <p:cNvSpPr/>
            <p:nvPr/>
          </p:nvSpPr>
          <p:spPr>
            <a:xfrm>
              <a:off x="152400" y="1146715"/>
              <a:ext cx="3427141" cy="650488"/>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USER STORY</a:t>
              </a:r>
            </a:p>
          </p:txBody>
        </p:sp>
      </p:grpSp>
      <p:sp>
        <p:nvSpPr>
          <p:cNvPr id="6" name="Parallelogram 5">
            <a:extLst>
              <a:ext uri="{FF2B5EF4-FFF2-40B4-BE49-F238E27FC236}">
                <a16:creationId xmlns:a16="http://schemas.microsoft.com/office/drawing/2014/main" id="{DC2E1D24-A3B2-DC1E-7D84-2AD69C718151}"/>
              </a:ext>
            </a:extLst>
          </p:cNvPr>
          <p:cNvSpPr/>
          <p:nvPr/>
        </p:nvSpPr>
        <p:spPr>
          <a:xfrm>
            <a:off x="152400" y="0"/>
            <a:ext cx="3446522" cy="947854"/>
          </a:xfrm>
          <a:prstGeom prst="parallelogram">
            <a:avLst/>
          </a:prstGeom>
          <a:solidFill>
            <a:schemeClr val="tx2"/>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b="1" i="1" dirty="0">
                <a:latin typeface="Century Gothic" panose="020B0502020202020204" pitchFamily="34" charset="0"/>
              </a:rPr>
              <a:t>User Template For: Name</a:t>
            </a:r>
          </a:p>
        </p:txBody>
      </p:sp>
      <p:sp>
        <p:nvSpPr>
          <p:cNvPr id="14" name="Arrow: Pentagon 13">
            <a:extLst>
              <a:ext uri="{FF2B5EF4-FFF2-40B4-BE49-F238E27FC236}">
                <a16:creationId xmlns:a16="http://schemas.microsoft.com/office/drawing/2014/main" id="{F6228EE4-E8FE-E01C-2F93-8242124ADD4E}"/>
              </a:ext>
            </a:extLst>
          </p:cNvPr>
          <p:cNvSpPr/>
          <p:nvPr/>
        </p:nvSpPr>
        <p:spPr>
          <a:xfrm>
            <a:off x="133019" y="5285053"/>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ESTIMATE</a:t>
            </a:r>
          </a:p>
        </p:txBody>
      </p:sp>
      <p:sp>
        <p:nvSpPr>
          <p:cNvPr id="15" name="TextBox 14">
            <a:extLst>
              <a:ext uri="{FF2B5EF4-FFF2-40B4-BE49-F238E27FC236}">
                <a16:creationId xmlns:a16="http://schemas.microsoft.com/office/drawing/2014/main" id="{8ACBC85A-B762-4E83-175D-6065FC23DB3B}"/>
              </a:ext>
            </a:extLst>
          </p:cNvPr>
          <p:cNvSpPr txBox="1"/>
          <p:nvPr/>
        </p:nvSpPr>
        <p:spPr>
          <a:xfrm>
            <a:off x="243998" y="5674433"/>
            <a:ext cx="1130295" cy="938719"/>
          </a:xfrm>
          <a:prstGeom prst="rect">
            <a:avLst/>
          </a:prstGeom>
          <a:noFill/>
        </p:spPr>
        <p:txBody>
          <a:bodyPr wrap="square" rtlCol="0">
            <a:spAutoFit/>
          </a:bodyPr>
          <a:lstStyle/>
          <a:p>
            <a:pPr algn="ctr"/>
            <a:r>
              <a:rPr lang="en-US" sz="5500" b="1" dirty="0">
                <a:solidFill>
                  <a:srgbClr val="C3BA05"/>
                </a:solidFill>
                <a:latin typeface="Century Gothic" panose="020B0502020202020204" pitchFamily="34" charset="0"/>
              </a:rPr>
              <a:t>0</a:t>
            </a:r>
          </a:p>
        </p:txBody>
      </p:sp>
      <p:sp>
        <p:nvSpPr>
          <p:cNvPr id="16" name="TextBox 15">
            <a:extLst>
              <a:ext uri="{FF2B5EF4-FFF2-40B4-BE49-F238E27FC236}">
                <a16:creationId xmlns:a16="http://schemas.microsoft.com/office/drawing/2014/main" id="{47375EFC-708A-3C6B-9D13-90647B500975}"/>
              </a:ext>
            </a:extLst>
          </p:cNvPr>
          <p:cNvSpPr txBox="1"/>
          <p:nvPr/>
        </p:nvSpPr>
        <p:spPr>
          <a:xfrm>
            <a:off x="1533556" y="5751378"/>
            <a:ext cx="1954386" cy="861774"/>
          </a:xfrm>
          <a:prstGeom prst="rect">
            <a:avLst/>
          </a:prstGeom>
          <a:noFill/>
        </p:spPr>
        <p:txBody>
          <a:bodyPr wrap="square" rtlCol="0">
            <a:spAutoFit/>
          </a:bodyPr>
          <a:lstStyle/>
          <a:p>
            <a:r>
              <a:rPr lang="en-US" sz="2500" b="1" dirty="0">
                <a:solidFill>
                  <a:srgbClr val="C3BA05"/>
                </a:solidFill>
                <a:latin typeface="Century Gothic" panose="020B0502020202020204" pitchFamily="34" charset="0"/>
              </a:rPr>
              <a:t>STORY POINTS</a:t>
            </a:r>
          </a:p>
        </p:txBody>
      </p:sp>
      <p:graphicFrame>
        <p:nvGraphicFramePr>
          <p:cNvPr id="18" name="Table 17">
            <a:extLst>
              <a:ext uri="{FF2B5EF4-FFF2-40B4-BE49-F238E27FC236}">
                <a16:creationId xmlns:a16="http://schemas.microsoft.com/office/drawing/2014/main" id="{1769FC88-DF9F-7F9B-256D-3E4E84043E56}"/>
              </a:ext>
            </a:extLst>
          </p:cNvPr>
          <p:cNvGraphicFramePr>
            <a:graphicFrameLocks noGrp="1"/>
          </p:cNvGraphicFramePr>
          <p:nvPr>
            <p:extLst>
              <p:ext uri="{D42A27DB-BD31-4B8C-83A1-F6EECF244321}">
                <p14:modId xmlns:p14="http://schemas.microsoft.com/office/powerpoint/2010/main" val="2802026152"/>
              </p:ext>
            </p:extLst>
          </p:nvPr>
        </p:nvGraphicFramePr>
        <p:xfrm>
          <a:off x="3987800" y="1826900"/>
          <a:ext cx="7844971" cy="2049662"/>
        </p:xfrm>
        <a:graphic>
          <a:graphicData uri="http://schemas.openxmlformats.org/drawingml/2006/table">
            <a:tbl>
              <a:tblPr firstRow="1" bandRow="1">
                <a:tableStyleId>{5C22544A-7EE6-4342-B048-85BDC9FD1C3A}</a:tableStyleId>
              </a:tblPr>
              <a:tblGrid>
                <a:gridCol w="1023438">
                  <a:extLst>
                    <a:ext uri="{9D8B030D-6E8A-4147-A177-3AD203B41FA5}">
                      <a16:colId xmlns:a16="http://schemas.microsoft.com/office/drawing/2014/main" val="3891338547"/>
                    </a:ext>
                  </a:extLst>
                </a:gridCol>
                <a:gridCol w="6821533">
                  <a:extLst>
                    <a:ext uri="{9D8B030D-6E8A-4147-A177-3AD203B41FA5}">
                      <a16:colId xmlns:a16="http://schemas.microsoft.com/office/drawing/2014/main" val="4053290482"/>
                    </a:ext>
                  </a:extLst>
                </a:gridCol>
              </a:tblGrid>
              <a:tr h="544994">
                <a:tc>
                  <a:txBody>
                    <a:bodyPr/>
                    <a:lstStyle/>
                    <a:p>
                      <a:pPr algn="ctr"/>
                      <a:r>
                        <a:rPr lang="en-US" sz="1500" b="1"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198610480"/>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3582469309"/>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828623466"/>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630847748"/>
                  </a:ext>
                </a:extLst>
              </a:tr>
            </a:tbl>
          </a:graphicData>
        </a:graphic>
      </p:graphicFrame>
      <p:sp>
        <p:nvSpPr>
          <p:cNvPr id="25" name="Arrow: Pentagon 24">
            <a:extLst>
              <a:ext uri="{FF2B5EF4-FFF2-40B4-BE49-F238E27FC236}">
                <a16:creationId xmlns:a16="http://schemas.microsoft.com/office/drawing/2014/main" id="{55708E8B-0A20-34CA-2176-DE563549A4AD}"/>
              </a:ext>
            </a:extLst>
          </p:cNvPr>
          <p:cNvSpPr/>
          <p:nvPr/>
        </p:nvSpPr>
        <p:spPr>
          <a:xfrm>
            <a:off x="152399" y="3852212"/>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PRIORITY</a:t>
            </a:r>
          </a:p>
        </p:txBody>
      </p:sp>
      <p:sp>
        <p:nvSpPr>
          <p:cNvPr id="27" name="TextBox 26">
            <a:extLst>
              <a:ext uri="{FF2B5EF4-FFF2-40B4-BE49-F238E27FC236}">
                <a16:creationId xmlns:a16="http://schemas.microsoft.com/office/drawing/2014/main" id="{6688D2B2-0739-993F-2068-48D454076354}"/>
              </a:ext>
            </a:extLst>
          </p:cNvPr>
          <p:cNvSpPr txBox="1"/>
          <p:nvPr/>
        </p:nvSpPr>
        <p:spPr>
          <a:xfrm>
            <a:off x="243998" y="1933636"/>
            <a:ext cx="3243944" cy="307777"/>
          </a:xfrm>
          <a:prstGeom prst="rect">
            <a:avLst/>
          </a:prstGeom>
          <a:noFill/>
        </p:spPr>
        <p:txBody>
          <a:bodyPr wrap="square">
            <a:spAutoFit/>
          </a:bodyPr>
          <a:lstStyle/>
          <a:p>
            <a:r>
              <a:rPr lang="en-US" sz="1400" dirty="0">
                <a:solidFill>
                  <a:schemeClr val="tx1">
                    <a:lumMod val="50000"/>
                    <a:lumOff val="50000"/>
                  </a:schemeClr>
                </a:solidFill>
                <a:latin typeface="Century Gothic" panose="020B0502020202020204" pitchFamily="34" charset="0"/>
              </a:rPr>
              <a:t>User story …</a:t>
            </a:r>
          </a:p>
        </p:txBody>
      </p:sp>
      <p:sp>
        <p:nvSpPr>
          <p:cNvPr id="28" name="TextBox 27">
            <a:extLst>
              <a:ext uri="{FF2B5EF4-FFF2-40B4-BE49-F238E27FC236}">
                <a16:creationId xmlns:a16="http://schemas.microsoft.com/office/drawing/2014/main" id="{40F8FA38-0701-DD4F-BF80-58FCF11384A2}"/>
              </a:ext>
            </a:extLst>
          </p:cNvPr>
          <p:cNvSpPr txBox="1"/>
          <p:nvPr/>
        </p:nvSpPr>
        <p:spPr>
          <a:xfrm>
            <a:off x="1533556" y="4294816"/>
            <a:ext cx="2065366" cy="923330"/>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a:p>
            <a:r>
              <a:rPr lang="en-US" b="1" dirty="0">
                <a:solidFill>
                  <a:srgbClr val="C3BA05"/>
                </a:solidFill>
                <a:latin typeface="Century Gothic" panose="020B0502020202020204" pitchFamily="34" charset="0"/>
              </a:rPr>
              <a:t>MEDIUM</a:t>
            </a:r>
          </a:p>
          <a:p>
            <a:r>
              <a:rPr lang="en-US" b="1" dirty="0">
                <a:solidFill>
                  <a:schemeClr val="accent6"/>
                </a:solidFill>
                <a:latin typeface="Century Gothic" panose="020B0502020202020204" pitchFamily="34" charset="0"/>
              </a:rPr>
              <a:t>LOW</a:t>
            </a:r>
          </a:p>
        </p:txBody>
      </p:sp>
      <p:pic>
        <p:nvPicPr>
          <p:cNvPr id="30" name="Graphic 29" descr="Speedometer Middle with solid fill">
            <a:extLst>
              <a:ext uri="{FF2B5EF4-FFF2-40B4-BE49-F238E27FC236}">
                <a16:creationId xmlns:a16="http://schemas.microsoft.com/office/drawing/2014/main" id="{BE1C5C8E-A829-8DD3-651A-A547616910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8383" y="4574352"/>
            <a:ext cx="419854" cy="419854"/>
          </a:xfrm>
          <a:prstGeom prst="rect">
            <a:avLst/>
          </a:prstGeom>
        </p:spPr>
      </p:pic>
      <p:sp>
        <p:nvSpPr>
          <p:cNvPr id="36" name="TextBox 35">
            <a:extLst>
              <a:ext uri="{FF2B5EF4-FFF2-40B4-BE49-F238E27FC236}">
                <a16:creationId xmlns:a16="http://schemas.microsoft.com/office/drawing/2014/main" id="{E2E9F916-D139-B2F9-3423-97041E75FF9A}"/>
              </a:ext>
            </a:extLst>
          </p:cNvPr>
          <p:cNvSpPr txBox="1"/>
          <p:nvPr/>
        </p:nvSpPr>
        <p:spPr>
          <a:xfrm>
            <a:off x="3957492" y="4936624"/>
            <a:ext cx="7844971" cy="307777"/>
          </a:xfrm>
          <a:prstGeom prst="rect">
            <a:avLst/>
          </a:prstGeom>
          <a:noFill/>
        </p:spPr>
        <p:txBody>
          <a:bodyPr wrap="square">
            <a:spAutoFit/>
          </a:bodyPr>
          <a:lstStyle/>
          <a:p>
            <a:r>
              <a:rPr lang="en-US" sz="1400" dirty="0">
                <a:solidFill>
                  <a:schemeClr val="tx1">
                    <a:lumMod val="50000"/>
                    <a:lumOff val="50000"/>
                  </a:schemeClr>
                </a:solidFill>
                <a:latin typeface="Century Gothic" panose="020B0502020202020204" pitchFamily="34" charset="0"/>
              </a:rPr>
              <a:t>Description…</a:t>
            </a:r>
          </a:p>
        </p:txBody>
      </p:sp>
      <p:pic>
        <p:nvPicPr>
          <p:cNvPr id="38" name="Graphic 37" descr="Speedometer Middle with solid fill">
            <a:extLst>
              <a:ext uri="{FF2B5EF4-FFF2-40B4-BE49-F238E27FC236}">
                <a16:creationId xmlns:a16="http://schemas.microsoft.com/office/drawing/2014/main" id="{ED434A40-5BC1-894E-9873-2FBA1435B5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813" y="4283505"/>
            <a:ext cx="419854" cy="419854"/>
          </a:xfrm>
          <a:prstGeom prst="rect">
            <a:avLst/>
          </a:prstGeom>
        </p:spPr>
      </p:pic>
      <p:pic>
        <p:nvPicPr>
          <p:cNvPr id="39" name="Graphic 38" descr="Speedometer Middle with solid fill">
            <a:extLst>
              <a:ext uri="{FF2B5EF4-FFF2-40B4-BE49-F238E27FC236}">
                <a16:creationId xmlns:a16="http://schemas.microsoft.com/office/drawing/2014/main" id="{7025D8ED-933A-C474-597D-D6D78A8A242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65710" y="4817115"/>
            <a:ext cx="419854" cy="419854"/>
          </a:xfrm>
          <a:prstGeom prst="rect">
            <a:avLst/>
          </a:prstGeom>
        </p:spPr>
      </p:pic>
      <p:sp>
        <p:nvSpPr>
          <p:cNvPr id="40" name="TextBox 39">
            <a:extLst>
              <a:ext uri="{FF2B5EF4-FFF2-40B4-BE49-F238E27FC236}">
                <a16:creationId xmlns:a16="http://schemas.microsoft.com/office/drawing/2014/main" id="{456D87B8-815E-4CB2-5459-E4D7C56FEA04}"/>
              </a:ext>
            </a:extLst>
          </p:cNvPr>
          <p:cNvSpPr txBox="1"/>
          <p:nvPr/>
        </p:nvSpPr>
        <p:spPr>
          <a:xfrm>
            <a:off x="3697142" y="195334"/>
            <a:ext cx="7844971" cy="523220"/>
          </a:xfrm>
          <a:prstGeom prst="rect">
            <a:avLst/>
          </a:prstGeom>
          <a:noFill/>
        </p:spPr>
        <p:txBody>
          <a:bodyPr wrap="square">
            <a:spAutoFit/>
          </a:bodyPr>
          <a:lstStyle/>
          <a:p>
            <a:r>
              <a:rPr lang="en-US" sz="2800" dirty="0">
                <a:solidFill>
                  <a:schemeClr val="tx1">
                    <a:lumMod val="50000"/>
                    <a:lumOff val="50000"/>
                  </a:schemeClr>
                </a:solidFill>
                <a:latin typeface="Century Gothic" panose="020B0502020202020204" pitchFamily="34" charset="0"/>
              </a:rPr>
              <a:t>Story Title</a:t>
            </a:r>
          </a:p>
        </p:txBody>
      </p:sp>
      <p:grpSp>
        <p:nvGrpSpPr>
          <p:cNvPr id="42" name="Group 41">
            <a:extLst>
              <a:ext uri="{FF2B5EF4-FFF2-40B4-BE49-F238E27FC236}">
                <a16:creationId xmlns:a16="http://schemas.microsoft.com/office/drawing/2014/main" id="{EA6D3884-6BBA-3B2F-A981-E28686830AD9}"/>
              </a:ext>
            </a:extLst>
          </p:cNvPr>
          <p:cNvGrpSpPr/>
          <p:nvPr/>
        </p:nvGrpSpPr>
        <p:grpSpPr>
          <a:xfrm>
            <a:off x="3987801" y="1190788"/>
            <a:ext cx="7844970" cy="587827"/>
            <a:chOff x="3987801" y="1190788"/>
            <a:chExt cx="7844970" cy="587827"/>
          </a:xfrm>
        </p:grpSpPr>
        <p:sp>
          <p:nvSpPr>
            <p:cNvPr id="41" name="Rectangle 40">
              <a:extLst>
                <a:ext uri="{FF2B5EF4-FFF2-40B4-BE49-F238E27FC236}">
                  <a16:creationId xmlns:a16="http://schemas.microsoft.com/office/drawing/2014/main" id="{E9428E43-602C-7BAA-E541-2B079BBAB406}"/>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11" name="Arrow: Pentagon 10">
              <a:extLst>
                <a:ext uri="{FF2B5EF4-FFF2-40B4-BE49-F238E27FC236}">
                  <a16:creationId xmlns:a16="http://schemas.microsoft.com/office/drawing/2014/main" id="{06D65D18-EB83-818A-A830-9F0007CF8C48}"/>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ACCEPTANCE CRITERIA</a:t>
              </a:r>
            </a:p>
          </p:txBody>
        </p:sp>
      </p:grpSp>
      <p:grpSp>
        <p:nvGrpSpPr>
          <p:cNvPr id="43" name="Group 42">
            <a:extLst>
              <a:ext uri="{FF2B5EF4-FFF2-40B4-BE49-F238E27FC236}">
                <a16:creationId xmlns:a16="http://schemas.microsoft.com/office/drawing/2014/main" id="{90F9B00A-A118-8E1B-AA5E-EF6F6EA5AD68}"/>
              </a:ext>
            </a:extLst>
          </p:cNvPr>
          <p:cNvGrpSpPr/>
          <p:nvPr/>
        </p:nvGrpSpPr>
        <p:grpSpPr>
          <a:xfrm>
            <a:off x="3957492" y="4265797"/>
            <a:ext cx="7844970" cy="587827"/>
            <a:chOff x="3987801" y="1190788"/>
            <a:chExt cx="7844970" cy="587827"/>
          </a:xfrm>
        </p:grpSpPr>
        <p:sp>
          <p:nvSpPr>
            <p:cNvPr id="44" name="Rectangle 43">
              <a:extLst>
                <a:ext uri="{FF2B5EF4-FFF2-40B4-BE49-F238E27FC236}">
                  <a16:creationId xmlns:a16="http://schemas.microsoft.com/office/drawing/2014/main" id="{2604E484-0937-C967-D39F-C2950812D7DD}"/>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45" name="Arrow: Pentagon 44">
              <a:extLst>
                <a:ext uri="{FF2B5EF4-FFF2-40B4-BE49-F238E27FC236}">
                  <a16:creationId xmlns:a16="http://schemas.microsoft.com/office/drawing/2014/main" id="{1DB00BC4-6060-30B6-BBCC-09B6D3FB9354}"/>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DESCRIPTION</a:t>
              </a:r>
            </a:p>
          </p:txBody>
        </p:sp>
      </p:grpSp>
    </p:spTree>
    <p:extLst>
      <p:ext uri="{BB962C8B-B14F-4D97-AF65-F5344CB8AC3E}">
        <p14:creationId xmlns:p14="http://schemas.microsoft.com/office/powerpoint/2010/main" val="403671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2E26AC-7720-DF13-EC28-79F8B9D30F3F}"/>
              </a:ext>
            </a:extLst>
          </p:cNvPr>
          <p:cNvSpPr/>
          <p:nvPr/>
        </p:nvSpPr>
        <p:spPr>
          <a:xfrm>
            <a:off x="0" y="0"/>
            <a:ext cx="12192000" cy="94785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EDA87453-6BC0-D9A6-7DDA-4E04D97F7EBB}"/>
              </a:ext>
            </a:extLst>
          </p:cNvPr>
          <p:cNvGrpSpPr/>
          <p:nvPr/>
        </p:nvGrpSpPr>
        <p:grpSpPr>
          <a:xfrm>
            <a:off x="152400" y="1146715"/>
            <a:ext cx="3427141" cy="5526226"/>
            <a:chOff x="152400" y="1146715"/>
            <a:chExt cx="3427141" cy="5526226"/>
          </a:xfrm>
          <a:effectLst>
            <a:outerShdw blurRad="50800" dist="38100" dir="5400000" algn="t" rotWithShape="0">
              <a:prstClr val="black">
                <a:alpha val="40000"/>
              </a:prstClr>
            </a:outerShdw>
          </a:effectLst>
        </p:grpSpPr>
        <p:sp>
          <p:nvSpPr>
            <p:cNvPr id="7" name="Rectangle 6">
              <a:extLst>
                <a:ext uri="{FF2B5EF4-FFF2-40B4-BE49-F238E27FC236}">
                  <a16:creationId xmlns:a16="http://schemas.microsoft.com/office/drawing/2014/main" id="{CBC06A70-A599-C29D-8F58-8F3B8F8D4495}"/>
                </a:ext>
              </a:extLst>
            </p:cNvPr>
            <p:cNvSpPr/>
            <p:nvPr/>
          </p:nvSpPr>
          <p:spPr>
            <a:xfrm>
              <a:off x="152400" y="1778615"/>
              <a:ext cx="3427141" cy="4894326"/>
            </a:xfrm>
            <a:prstGeom prst="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50000"/>
                    <a:lumOff val="50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2FB6F40E-6F48-5595-38C1-87AEAE13E2E9}"/>
                </a:ext>
              </a:extLst>
            </p:cNvPr>
            <p:cNvSpPr/>
            <p:nvPr/>
          </p:nvSpPr>
          <p:spPr>
            <a:xfrm>
              <a:off x="152400" y="1146715"/>
              <a:ext cx="3427141" cy="650488"/>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USER STORY</a:t>
              </a:r>
            </a:p>
          </p:txBody>
        </p:sp>
      </p:grpSp>
      <p:sp>
        <p:nvSpPr>
          <p:cNvPr id="6" name="Parallelogram 5">
            <a:extLst>
              <a:ext uri="{FF2B5EF4-FFF2-40B4-BE49-F238E27FC236}">
                <a16:creationId xmlns:a16="http://schemas.microsoft.com/office/drawing/2014/main" id="{DC2E1D24-A3B2-DC1E-7D84-2AD69C718151}"/>
              </a:ext>
            </a:extLst>
          </p:cNvPr>
          <p:cNvSpPr/>
          <p:nvPr/>
        </p:nvSpPr>
        <p:spPr>
          <a:xfrm>
            <a:off x="152400" y="0"/>
            <a:ext cx="3446522" cy="947854"/>
          </a:xfrm>
          <a:prstGeom prst="parallelogram">
            <a:avLst/>
          </a:prstGeom>
          <a:solidFill>
            <a:schemeClr val="tx2"/>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b="1" i="1" dirty="0">
                <a:latin typeface="Century Gothic" panose="020B0502020202020204" pitchFamily="34" charset="0"/>
              </a:rPr>
              <a:t>User Template For: Name</a:t>
            </a:r>
          </a:p>
        </p:txBody>
      </p:sp>
      <p:sp>
        <p:nvSpPr>
          <p:cNvPr id="14" name="Arrow: Pentagon 13">
            <a:extLst>
              <a:ext uri="{FF2B5EF4-FFF2-40B4-BE49-F238E27FC236}">
                <a16:creationId xmlns:a16="http://schemas.microsoft.com/office/drawing/2014/main" id="{F6228EE4-E8FE-E01C-2F93-8242124ADD4E}"/>
              </a:ext>
            </a:extLst>
          </p:cNvPr>
          <p:cNvSpPr/>
          <p:nvPr/>
        </p:nvSpPr>
        <p:spPr>
          <a:xfrm>
            <a:off x="133019" y="5285053"/>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ESTIMATE</a:t>
            </a:r>
          </a:p>
        </p:txBody>
      </p:sp>
      <p:sp>
        <p:nvSpPr>
          <p:cNvPr id="15" name="TextBox 14">
            <a:extLst>
              <a:ext uri="{FF2B5EF4-FFF2-40B4-BE49-F238E27FC236}">
                <a16:creationId xmlns:a16="http://schemas.microsoft.com/office/drawing/2014/main" id="{8ACBC85A-B762-4E83-175D-6065FC23DB3B}"/>
              </a:ext>
            </a:extLst>
          </p:cNvPr>
          <p:cNvSpPr txBox="1"/>
          <p:nvPr/>
        </p:nvSpPr>
        <p:spPr>
          <a:xfrm>
            <a:off x="243998" y="5674433"/>
            <a:ext cx="1130295" cy="938719"/>
          </a:xfrm>
          <a:prstGeom prst="rect">
            <a:avLst/>
          </a:prstGeom>
          <a:noFill/>
        </p:spPr>
        <p:txBody>
          <a:bodyPr wrap="square" rtlCol="0">
            <a:spAutoFit/>
          </a:bodyPr>
          <a:lstStyle/>
          <a:p>
            <a:pPr algn="ctr"/>
            <a:r>
              <a:rPr lang="en-US" sz="5500" b="1" dirty="0">
                <a:solidFill>
                  <a:srgbClr val="C3BA05"/>
                </a:solidFill>
                <a:latin typeface="Century Gothic" panose="020B0502020202020204" pitchFamily="34" charset="0"/>
              </a:rPr>
              <a:t>0</a:t>
            </a:r>
          </a:p>
        </p:txBody>
      </p:sp>
      <p:sp>
        <p:nvSpPr>
          <p:cNvPr id="16" name="TextBox 15">
            <a:extLst>
              <a:ext uri="{FF2B5EF4-FFF2-40B4-BE49-F238E27FC236}">
                <a16:creationId xmlns:a16="http://schemas.microsoft.com/office/drawing/2014/main" id="{47375EFC-708A-3C6B-9D13-90647B500975}"/>
              </a:ext>
            </a:extLst>
          </p:cNvPr>
          <p:cNvSpPr txBox="1"/>
          <p:nvPr/>
        </p:nvSpPr>
        <p:spPr>
          <a:xfrm>
            <a:off x="1533556" y="5751378"/>
            <a:ext cx="1954386" cy="861774"/>
          </a:xfrm>
          <a:prstGeom prst="rect">
            <a:avLst/>
          </a:prstGeom>
          <a:noFill/>
        </p:spPr>
        <p:txBody>
          <a:bodyPr wrap="square" rtlCol="0">
            <a:spAutoFit/>
          </a:bodyPr>
          <a:lstStyle/>
          <a:p>
            <a:r>
              <a:rPr lang="en-US" sz="2500" b="1" dirty="0">
                <a:solidFill>
                  <a:srgbClr val="C3BA05"/>
                </a:solidFill>
                <a:latin typeface="Century Gothic" panose="020B0502020202020204" pitchFamily="34" charset="0"/>
              </a:rPr>
              <a:t>STORY POINTS</a:t>
            </a:r>
          </a:p>
        </p:txBody>
      </p:sp>
      <p:graphicFrame>
        <p:nvGraphicFramePr>
          <p:cNvPr id="18" name="Table 17">
            <a:extLst>
              <a:ext uri="{FF2B5EF4-FFF2-40B4-BE49-F238E27FC236}">
                <a16:creationId xmlns:a16="http://schemas.microsoft.com/office/drawing/2014/main" id="{1769FC88-DF9F-7F9B-256D-3E4E84043E56}"/>
              </a:ext>
            </a:extLst>
          </p:cNvPr>
          <p:cNvGraphicFramePr>
            <a:graphicFrameLocks noGrp="1"/>
          </p:cNvGraphicFramePr>
          <p:nvPr>
            <p:extLst>
              <p:ext uri="{D42A27DB-BD31-4B8C-83A1-F6EECF244321}">
                <p14:modId xmlns:p14="http://schemas.microsoft.com/office/powerpoint/2010/main" val="471563362"/>
              </p:ext>
            </p:extLst>
          </p:nvPr>
        </p:nvGraphicFramePr>
        <p:xfrm>
          <a:off x="3987800" y="1826900"/>
          <a:ext cx="7844971" cy="2049662"/>
        </p:xfrm>
        <a:graphic>
          <a:graphicData uri="http://schemas.openxmlformats.org/drawingml/2006/table">
            <a:tbl>
              <a:tblPr firstRow="1" bandRow="1">
                <a:tableStyleId>{5C22544A-7EE6-4342-B048-85BDC9FD1C3A}</a:tableStyleId>
              </a:tblPr>
              <a:tblGrid>
                <a:gridCol w="1023438">
                  <a:extLst>
                    <a:ext uri="{9D8B030D-6E8A-4147-A177-3AD203B41FA5}">
                      <a16:colId xmlns:a16="http://schemas.microsoft.com/office/drawing/2014/main" val="3891338547"/>
                    </a:ext>
                  </a:extLst>
                </a:gridCol>
                <a:gridCol w="6821533">
                  <a:extLst>
                    <a:ext uri="{9D8B030D-6E8A-4147-A177-3AD203B41FA5}">
                      <a16:colId xmlns:a16="http://schemas.microsoft.com/office/drawing/2014/main" val="4053290482"/>
                    </a:ext>
                  </a:extLst>
                </a:gridCol>
              </a:tblGrid>
              <a:tr h="544994">
                <a:tc>
                  <a:txBody>
                    <a:bodyPr/>
                    <a:lstStyle/>
                    <a:p>
                      <a:pPr algn="ctr"/>
                      <a:r>
                        <a:rPr lang="en-US" sz="1500" b="1"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198610480"/>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3582469309"/>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828623466"/>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630847748"/>
                  </a:ext>
                </a:extLst>
              </a:tr>
            </a:tbl>
          </a:graphicData>
        </a:graphic>
      </p:graphicFrame>
      <p:sp>
        <p:nvSpPr>
          <p:cNvPr id="25" name="Arrow: Pentagon 24">
            <a:extLst>
              <a:ext uri="{FF2B5EF4-FFF2-40B4-BE49-F238E27FC236}">
                <a16:creationId xmlns:a16="http://schemas.microsoft.com/office/drawing/2014/main" id="{55708E8B-0A20-34CA-2176-DE563549A4AD}"/>
              </a:ext>
            </a:extLst>
          </p:cNvPr>
          <p:cNvSpPr/>
          <p:nvPr/>
        </p:nvSpPr>
        <p:spPr>
          <a:xfrm>
            <a:off x="152399" y="3852212"/>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PRIORITY</a:t>
            </a:r>
          </a:p>
        </p:txBody>
      </p:sp>
      <p:sp>
        <p:nvSpPr>
          <p:cNvPr id="27" name="TextBox 26">
            <a:extLst>
              <a:ext uri="{FF2B5EF4-FFF2-40B4-BE49-F238E27FC236}">
                <a16:creationId xmlns:a16="http://schemas.microsoft.com/office/drawing/2014/main" id="{6688D2B2-0739-993F-2068-48D454076354}"/>
              </a:ext>
            </a:extLst>
          </p:cNvPr>
          <p:cNvSpPr txBox="1"/>
          <p:nvPr/>
        </p:nvSpPr>
        <p:spPr>
          <a:xfrm>
            <a:off x="243998" y="1933636"/>
            <a:ext cx="3243944" cy="307777"/>
          </a:xfrm>
          <a:prstGeom prst="rect">
            <a:avLst/>
          </a:prstGeom>
          <a:noFill/>
        </p:spPr>
        <p:txBody>
          <a:bodyPr wrap="square">
            <a:spAutoFit/>
          </a:bodyPr>
          <a:lstStyle/>
          <a:p>
            <a:r>
              <a:rPr lang="en-US" sz="1400" dirty="0">
                <a:solidFill>
                  <a:schemeClr val="tx1">
                    <a:lumMod val="50000"/>
                    <a:lumOff val="50000"/>
                  </a:schemeClr>
                </a:solidFill>
                <a:latin typeface="Century Gothic" panose="020B0502020202020204" pitchFamily="34" charset="0"/>
              </a:rPr>
              <a:t>User story …</a:t>
            </a:r>
          </a:p>
        </p:txBody>
      </p:sp>
      <p:sp>
        <p:nvSpPr>
          <p:cNvPr id="28" name="TextBox 27">
            <a:extLst>
              <a:ext uri="{FF2B5EF4-FFF2-40B4-BE49-F238E27FC236}">
                <a16:creationId xmlns:a16="http://schemas.microsoft.com/office/drawing/2014/main" id="{40F8FA38-0701-DD4F-BF80-58FCF11384A2}"/>
              </a:ext>
            </a:extLst>
          </p:cNvPr>
          <p:cNvSpPr txBox="1"/>
          <p:nvPr/>
        </p:nvSpPr>
        <p:spPr>
          <a:xfrm>
            <a:off x="1533556" y="4294816"/>
            <a:ext cx="2065366" cy="923330"/>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a:p>
            <a:r>
              <a:rPr lang="en-US" b="1" dirty="0">
                <a:solidFill>
                  <a:srgbClr val="C3BA05"/>
                </a:solidFill>
                <a:latin typeface="Century Gothic" panose="020B0502020202020204" pitchFamily="34" charset="0"/>
              </a:rPr>
              <a:t>MEDIUM</a:t>
            </a:r>
          </a:p>
          <a:p>
            <a:r>
              <a:rPr lang="en-US" b="1" dirty="0">
                <a:solidFill>
                  <a:schemeClr val="accent6"/>
                </a:solidFill>
                <a:latin typeface="Century Gothic" panose="020B0502020202020204" pitchFamily="34" charset="0"/>
              </a:rPr>
              <a:t>LOW</a:t>
            </a:r>
          </a:p>
        </p:txBody>
      </p:sp>
      <p:pic>
        <p:nvPicPr>
          <p:cNvPr id="30" name="Graphic 29" descr="Speedometer Middle with solid fill">
            <a:extLst>
              <a:ext uri="{FF2B5EF4-FFF2-40B4-BE49-F238E27FC236}">
                <a16:creationId xmlns:a16="http://schemas.microsoft.com/office/drawing/2014/main" id="{BE1C5C8E-A829-8DD3-651A-A547616910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8383" y="4574352"/>
            <a:ext cx="419854" cy="419854"/>
          </a:xfrm>
          <a:prstGeom prst="rect">
            <a:avLst/>
          </a:prstGeom>
        </p:spPr>
      </p:pic>
      <p:sp>
        <p:nvSpPr>
          <p:cNvPr id="36" name="TextBox 35">
            <a:extLst>
              <a:ext uri="{FF2B5EF4-FFF2-40B4-BE49-F238E27FC236}">
                <a16:creationId xmlns:a16="http://schemas.microsoft.com/office/drawing/2014/main" id="{E2E9F916-D139-B2F9-3423-97041E75FF9A}"/>
              </a:ext>
            </a:extLst>
          </p:cNvPr>
          <p:cNvSpPr txBox="1"/>
          <p:nvPr/>
        </p:nvSpPr>
        <p:spPr>
          <a:xfrm>
            <a:off x="3957492" y="4936624"/>
            <a:ext cx="7844971" cy="307777"/>
          </a:xfrm>
          <a:prstGeom prst="rect">
            <a:avLst/>
          </a:prstGeom>
          <a:noFill/>
        </p:spPr>
        <p:txBody>
          <a:bodyPr wrap="square">
            <a:spAutoFit/>
          </a:bodyPr>
          <a:lstStyle/>
          <a:p>
            <a:r>
              <a:rPr lang="en-US" sz="1400" dirty="0">
                <a:solidFill>
                  <a:schemeClr val="tx1">
                    <a:lumMod val="50000"/>
                    <a:lumOff val="50000"/>
                  </a:schemeClr>
                </a:solidFill>
                <a:latin typeface="Century Gothic" panose="020B0502020202020204" pitchFamily="34" charset="0"/>
              </a:rPr>
              <a:t>Description…</a:t>
            </a:r>
          </a:p>
        </p:txBody>
      </p:sp>
      <p:pic>
        <p:nvPicPr>
          <p:cNvPr id="38" name="Graphic 37" descr="Speedometer Middle with solid fill">
            <a:extLst>
              <a:ext uri="{FF2B5EF4-FFF2-40B4-BE49-F238E27FC236}">
                <a16:creationId xmlns:a16="http://schemas.microsoft.com/office/drawing/2014/main" id="{ED434A40-5BC1-894E-9873-2FBA1435B5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813" y="4283505"/>
            <a:ext cx="419854" cy="419854"/>
          </a:xfrm>
          <a:prstGeom prst="rect">
            <a:avLst/>
          </a:prstGeom>
        </p:spPr>
      </p:pic>
      <p:pic>
        <p:nvPicPr>
          <p:cNvPr id="39" name="Graphic 38" descr="Speedometer Middle with solid fill">
            <a:extLst>
              <a:ext uri="{FF2B5EF4-FFF2-40B4-BE49-F238E27FC236}">
                <a16:creationId xmlns:a16="http://schemas.microsoft.com/office/drawing/2014/main" id="{7025D8ED-933A-C474-597D-D6D78A8A242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65710" y="4817115"/>
            <a:ext cx="419854" cy="419854"/>
          </a:xfrm>
          <a:prstGeom prst="rect">
            <a:avLst/>
          </a:prstGeom>
        </p:spPr>
      </p:pic>
      <p:sp>
        <p:nvSpPr>
          <p:cNvPr id="40" name="TextBox 39">
            <a:extLst>
              <a:ext uri="{FF2B5EF4-FFF2-40B4-BE49-F238E27FC236}">
                <a16:creationId xmlns:a16="http://schemas.microsoft.com/office/drawing/2014/main" id="{456D87B8-815E-4CB2-5459-E4D7C56FEA04}"/>
              </a:ext>
            </a:extLst>
          </p:cNvPr>
          <p:cNvSpPr txBox="1"/>
          <p:nvPr/>
        </p:nvSpPr>
        <p:spPr>
          <a:xfrm>
            <a:off x="3697142" y="195334"/>
            <a:ext cx="7844971" cy="523220"/>
          </a:xfrm>
          <a:prstGeom prst="rect">
            <a:avLst/>
          </a:prstGeom>
          <a:noFill/>
        </p:spPr>
        <p:txBody>
          <a:bodyPr wrap="square">
            <a:spAutoFit/>
          </a:bodyPr>
          <a:lstStyle/>
          <a:p>
            <a:r>
              <a:rPr lang="en-US" sz="2800" dirty="0">
                <a:solidFill>
                  <a:schemeClr val="tx1">
                    <a:lumMod val="50000"/>
                    <a:lumOff val="50000"/>
                  </a:schemeClr>
                </a:solidFill>
                <a:latin typeface="Century Gothic" panose="020B0502020202020204" pitchFamily="34" charset="0"/>
              </a:rPr>
              <a:t>Story Title</a:t>
            </a:r>
          </a:p>
        </p:txBody>
      </p:sp>
      <p:grpSp>
        <p:nvGrpSpPr>
          <p:cNvPr id="42" name="Group 41">
            <a:extLst>
              <a:ext uri="{FF2B5EF4-FFF2-40B4-BE49-F238E27FC236}">
                <a16:creationId xmlns:a16="http://schemas.microsoft.com/office/drawing/2014/main" id="{EA6D3884-6BBA-3B2F-A981-E28686830AD9}"/>
              </a:ext>
            </a:extLst>
          </p:cNvPr>
          <p:cNvGrpSpPr/>
          <p:nvPr/>
        </p:nvGrpSpPr>
        <p:grpSpPr>
          <a:xfrm>
            <a:off x="3987801" y="1190788"/>
            <a:ext cx="7844970" cy="587827"/>
            <a:chOff x="3987801" y="1190788"/>
            <a:chExt cx="7844970" cy="587827"/>
          </a:xfrm>
        </p:grpSpPr>
        <p:sp>
          <p:nvSpPr>
            <p:cNvPr id="41" name="Rectangle 40">
              <a:extLst>
                <a:ext uri="{FF2B5EF4-FFF2-40B4-BE49-F238E27FC236}">
                  <a16:creationId xmlns:a16="http://schemas.microsoft.com/office/drawing/2014/main" id="{E9428E43-602C-7BAA-E541-2B079BBAB406}"/>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11" name="Arrow: Pentagon 10">
              <a:extLst>
                <a:ext uri="{FF2B5EF4-FFF2-40B4-BE49-F238E27FC236}">
                  <a16:creationId xmlns:a16="http://schemas.microsoft.com/office/drawing/2014/main" id="{06D65D18-EB83-818A-A830-9F0007CF8C48}"/>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ACCEPTANCE CRITERIA</a:t>
              </a:r>
            </a:p>
          </p:txBody>
        </p:sp>
      </p:grpSp>
      <p:grpSp>
        <p:nvGrpSpPr>
          <p:cNvPr id="43" name="Group 42">
            <a:extLst>
              <a:ext uri="{FF2B5EF4-FFF2-40B4-BE49-F238E27FC236}">
                <a16:creationId xmlns:a16="http://schemas.microsoft.com/office/drawing/2014/main" id="{90F9B00A-A118-8E1B-AA5E-EF6F6EA5AD68}"/>
              </a:ext>
            </a:extLst>
          </p:cNvPr>
          <p:cNvGrpSpPr/>
          <p:nvPr/>
        </p:nvGrpSpPr>
        <p:grpSpPr>
          <a:xfrm>
            <a:off x="3957492" y="4265797"/>
            <a:ext cx="7844970" cy="587827"/>
            <a:chOff x="3987801" y="1190788"/>
            <a:chExt cx="7844970" cy="587827"/>
          </a:xfrm>
        </p:grpSpPr>
        <p:sp>
          <p:nvSpPr>
            <p:cNvPr id="44" name="Rectangle 43">
              <a:extLst>
                <a:ext uri="{FF2B5EF4-FFF2-40B4-BE49-F238E27FC236}">
                  <a16:creationId xmlns:a16="http://schemas.microsoft.com/office/drawing/2014/main" id="{2604E484-0937-C967-D39F-C2950812D7DD}"/>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45" name="Arrow: Pentagon 44">
              <a:extLst>
                <a:ext uri="{FF2B5EF4-FFF2-40B4-BE49-F238E27FC236}">
                  <a16:creationId xmlns:a16="http://schemas.microsoft.com/office/drawing/2014/main" id="{1DB00BC4-6060-30B6-BBCC-09B6D3FB9354}"/>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DESCRIPTION</a:t>
              </a:r>
            </a:p>
          </p:txBody>
        </p:sp>
      </p:grpSp>
    </p:spTree>
    <p:extLst>
      <p:ext uri="{BB962C8B-B14F-4D97-AF65-F5344CB8AC3E}">
        <p14:creationId xmlns:p14="http://schemas.microsoft.com/office/powerpoint/2010/main" val="82182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TotalTime>
  <Words>201</Words>
  <Application>Microsoft Macintosh PowerPoint</Application>
  <PresentationFormat>Widescreen</PresentationFormat>
  <Paragraphs>71</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3</cp:revision>
  <dcterms:created xsi:type="dcterms:W3CDTF">2024-07-31T18:43:37Z</dcterms:created>
  <dcterms:modified xsi:type="dcterms:W3CDTF">2024-08-14T00:23:45Z</dcterms:modified>
</cp:coreProperties>
</file>