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
  </p:notesMasterIdLst>
  <p:sldIdLst>
    <p:sldId id="408" r:id="rId2"/>
    <p:sldId id="409" r:id="rId3"/>
    <p:sldId id="410" r:id="rId4"/>
    <p:sldId id="411"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DEF"/>
    <a:srgbClr val="FFDF5B"/>
    <a:srgbClr val="F2AA00"/>
    <a:srgbClr val="F2C001"/>
    <a:srgbClr val="FFCA02"/>
    <a:srgbClr val="F78E2A"/>
    <a:srgbClr val="CB4F44"/>
    <a:srgbClr val="43E891"/>
    <a:srgbClr val="00DFE1"/>
    <a:srgbClr val="00C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2" autoAdjust="0"/>
    <p:restoredTop sz="96058"/>
  </p:normalViewPr>
  <p:slideViewPr>
    <p:cSldViewPr snapToGrid="0" snapToObjects="1">
      <p:cViewPr varScale="1">
        <p:scale>
          <a:sx n="81" d="100"/>
          <a:sy n="81" d="100"/>
        </p:scale>
        <p:origin x="163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3&amp;utm_source=template-powerpoint&amp;utm_medium=content&amp;utm_campaign=5x5+Comparison+Matrix+Template-powerpoint-12113&amp;lpa=5x5+Comparison+Matrix+Template+powerpoint+1211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FFC000">
                  <a:alpha val="60000"/>
                </a:srgbClr>
              </a:gs>
              <a:gs pos="56000">
                <a:schemeClr val="bg1">
                  <a:alpha val="86938"/>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PowerPoint Comparison Matrix Template </a:t>
            </a:r>
            <a:r>
              <a:rPr lang="en-US" sz="3200" b="1" spc="300" dirty="0">
                <a:solidFill>
                  <a:srgbClr val="001033"/>
                </a:solidFill>
                <a:latin typeface="Century Gothic" panose="020B0502020202020204" pitchFamily="34" charset="0"/>
              </a:rPr>
              <a:t>(5x5)</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825445"/>
            <a:ext cx="4367633" cy="4357155"/>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This template works well when you need to systematically compare multiple items or options across five criteria of your own. It’s ideal for detailed analysis and decision-making processes where you are weighing specific criteria.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Attributes</a:t>
            </a:r>
            <a:r>
              <a:rPr lang="en-US" sz="1500" i="0" u="none" strike="noStrike" dirty="0">
                <a:solidFill>
                  <a:srgbClr val="000000"/>
                </a:solidFill>
                <a:effectLst/>
                <a:latin typeface="Century Gothic" panose="020B0502020202020204" pitchFamily="34" charset="0"/>
              </a:rPr>
              <a:t>: This template features a 5x5 grid in PowerPoint with editable fields for each comparison criterion. Use it to ensure you conduct a thorough and organized evaluation each time you weigh options against each other.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l="181" r="181"/>
          <a:stretch/>
        </p:blipFill>
        <p:spPr>
          <a:xfrm>
            <a:off x="5046705" y="1871829"/>
            <a:ext cx="6812805" cy="386921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4000">
              <a:schemeClr val="bg2"/>
            </a:gs>
            <a:gs pos="27000">
              <a:schemeClr val="bg2">
                <a:lumMod val="75000"/>
              </a:schemeClr>
            </a:gs>
          </a:gsLst>
          <a:lin ang="8100000" scaled="0"/>
        </a:gradFill>
        <a:effectLst/>
      </p:bgPr>
    </p:bg>
    <p:spTree>
      <p:nvGrpSpPr>
        <p:cNvPr id="1" name=""/>
        <p:cNvGrpSpPr/>
        <p:nvPr/>
      </p:nvGrpSpPr>
      <p:grpSpPr>
        <a:xfrm>
          <a:off x="0" y="0"/>
          <a:ext cx="0" cy="0"/>
          <a:chOff x="0" y="0"/>
          <a:chExt cx="0" cy="0"/>
        </a:xfrm>
      </p:grpSpPr>
      <p:pic>
        <p:nvPicPr>
          <p:cNvPr id="36" name="Picture 35" descr="3D abstract waves with color gradient">
            <a:extLst>
              <a:ext uri="{FF2B5EF4-FFF2-40B4-BE49-F238E27FC236}">
                <a16:creationId xmlns:a16="http://schemas.microsoft.com/office/drawing/2014/main" id="{2B18C087-6DD2-D40C-D502-A3BDE29F03F6}"/>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0"/>
            <a:ext cx="12192000" cy="6858002"/>
          </a:xfrm>
          <a:prstGeom prst="rect">
            <a:avLst/>
          </a:prstGeom>
        </p:spPr>
      </p:pic>
      <p:sp>
        <p:nvSpPr>
          <p:cNvPr id="15" name="Rectangle 14">
            <a:extLst>
              <a:ext uri="{FF2B5EF4-FFF2-40B4-BE49-F238E27FC236}">
                <a16:creationId xmlns:a16="http://schemas.microsoft.com/office/drawing/2014/main" id="{2D48D181-EED1-654C-42E7-CF9258342C16}"/>
              </a:ext>
            </a:extLst>
          </p:cNvPr>
          <p:cNvSpPr/>
          <p:nvPr/>
        </p:nvSpPr>
        <p:spPr>
          <a:xfrm>
            <a:off x="2319032" y="1583602"/>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6253871" y="1583602"/>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4283776" y="1583602"/>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2212860"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One</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6147698"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Three</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4177604"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Two</a:t>
            </a:r>
          </a:p>
        </p:txBody>
      </p:sp>
      <p:sp>
        <p:nvSpPr>
          <p:cNvPr id="6" name="Rectangle 5">
            <a:extLst>
              <a:ext uri="{FF2B5EF4-FFF2-40B4-BE49-F238E27FC236}">
                <a16:creationId xmlns:a16="http://schemas.microsoft.com/office/drawing/2014/main" id="{66D8DE84-7147-D0F2-66A1-D22979DB4539}"/>
              </a:ext>
            </a:extLst>
          </p:cNvPr>
          <p:cNvSpPr/>
          <p:nvPr/>
        </p:nvSpPr>
        <p:spPr>
          <a:xfrm>
            <a:off x="8219660" y="1586341"/>
            <a:ext cx="1601392" cy="5271880"/>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34" name="Rectangle 33">
            <a:extLst>
              <a:ext uri="{FF2B5EF4-FFF2-40B4-BE49-F238E27FC236}">
                <a16:creationId xmlns:a16="http://schemas.microsoft.com/office/drawing/2014/main" id="{6A2865AB-55F8-9F0B-2A12-FECAAC05F20F}"/>
              </a:ext>
            </a:extLst>
          </p:cNvPr>
          <p:cNvSpPr/>
          <p:nvPr/>
        </p:nvSpPr>
        <p:spPr>
          <a:xfrm>
            <a:off x="2108628" y="3825445"/>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767C53D5-9A0C-1AD2-6E0F-9466B65CC706}"/>
              </a:ext>
            </a:extLst>
          </p:cNvPr>
          <p:cNvSpPr/>
          <p:nvPr/>
        </p:nvSpPr>
        <p:spPr>
          <a:xfrm>
            <a:off x="2108629" y="2781682"/>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76BABB9E-3319-56FD-1041-F5A948564915}"/>
              </a:ext>
            </a:extLst>
          </p:cNvPr>
          <p:cNvSpPr/>
          <p:nvPr/>
        </p:nvSpPr>
        <p:spPr>
          <a:xfrm>
            <a:off x="2108628" y="1765937"/>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694380" y="1201674"/>
            <a:ext cx="933154" cy="1910840"/>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22" name="TextBox 221">
            <a:extLst>
              <a:ext uri="{FF2B5EF4-FFF2-40B4-BE49-F238E27FC236}">
                <a16:creationId xmlns:a16="http://schemas.microsoft.com/office/drawing/2014/main" id="{6F21EF38-A790-51BE-E348-C97289DCF39D}"/>
              </a:ext>
            </a:extLst>
          </p:cNvPr>
          <p:cNvSpPr txBox="1"/>
          <p:nvPr/>
        </p:nvSpPr>
        <p:spPr>
          <a:xfrm>
            <a:off x="235762" y="1843969"/>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One</a:t>
            </a:r>
          </a:p>
        </p:txBody>
      </p:sp>
      <p:sp>
        <p:nvSpPr>
          <p:cNvPr id="4" name="Round Same Side Corner Rectangle 3">
            <a:extLst>
              <a:ext uri="{FF2B5EF4-FFF2-40B4-BE49-F238E27FC236}">
                <a16:creationId xmlns:a16="http://schemas.microsoft.com/office/drawing/2014/main" id="{F9554FE9-B0CD-48EE-827A-F2FBCFEAF307}"/>
              </a:ext>
            </a:extLst>
          </p:cNvPr>
          <p:cNvSpPr/>
          <p:nvPr/>
        </p:nvSpPr>
        <p:spPr>
          <a:xfrm rot="16200000">
            <a:off x="694371" y="2231559"/>
            <a:ext cx="933154" cy="1910833"/>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16" name="TextBox 15">
            <a:extLst>
              <a:ext uri="{FF2B5EF4-FFF2-40B4-BE49-F238E27FC236}">
                <a16:creationId xmlns:a16="http://schemas.microsoft.com/office/drawing/2014/main" id="{1C7C8338-8B33-57B4-212A-F4BE1A8F63E5}"/>
              </a:ext>
            </a:extLst>
          </p:cNvPr>
          <p:cNvSpPr txBox="1"/>
          <p:nvPr/>
        </p:nvSpPr>
        <p:spPr>
          <a:xfrm>
            <a:off x="235761" y="2873849"/>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Two</a:t>
            </a:r>
          </a:p>
        </p:txBody>
      </p:sp>
      <p:sp>
        <p:nvSpPr>
          <p:cNvPr id="23" name="Round Same Side Corner Rectangle 22">
            <a:extLst>
              <a:ext uri="{FF2B5EF4-FFF2-40B4-BE49-F238E27FC236}">
                <a16:creationId xmlns:a16="http://schemas.microsoft.com/office/drawing/2014/main" id="{8B2D0B4B-DCCB-9495-2E08-204DA3D33318}"/>
              </a:ext>
            </a:extLst>
          </p:cNvPr>
          <p:cNvSpPr/>
          <p:nvPr/>
        </p:nvSpPr>
        <p:spPr>
          <a:xfrm rot="16200000">
            <a:off x="694375" y="3261438"/>
            <a:ext cx="933154" cy="1910836"/>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7" name="TextBox 26">
            <a:extLst>
              <a:ext uri="{FF2B5EF4-FFF2-40B4-BE49-F238E27FC236}">
                <a16:creationId xmlns:a16="http://schemas.microsoft.com/office/drawing/2014/main" id="{0E068C2E-EE1A-027F-7C51-F71F49018684}"/>
              </a:ext>
            </a:extLst>
          </p:cNvPr>
          <p:cNvSpPr txBox="1"/>
          <p:nvPr/>
        </p:nvSpPr>
        <p:spPr>
          <a:xfrm>
            <a:off x="235761" y="3903729"/>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Three</a:t>
            </a:r>
          </a:p>
        </p:txBody>
      </p:sp>
      <p:sp>
        <p:nvSpPr>
          <p:cNvPr id="19" name="Rectangle 18">
            <a:extLst>
              <a:ext uri="{FF2B5EF4-FFF2-40B4-BE49-F238E27FC236}">
                <a16:creationId xmlns:a16="http://schemas.microsoft.com/office/drawing/2014/main" id="{F8FDD952-9971-A911-934D-921A40423B37}"/>
              </a:ext>
            </a:extLst>
          </p:cNvPr>
          <p:cNvSpPr/>
          <p:nvPr/>
        </p:nvSpPr>
        <p:spPr>
          <a:xfrm>
            <a:off x="2212860"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30" name="Rectangle 29">
            <a:extLst>
              <a:ext uri="{FF2B5EF4-FFF2-40B4-BE49-F238E27FC236}">
                <a16:creationId xmlns:a16="http://schemas.microsoft.com/office/drawing/2014/main" id="{934F927E-D464-956B-0B38-2678E2B4CC69}"/>
              </a:ext>
            </a:extLst>
          </p:cNvPr>
          <p:cNvSpPr/>
          <p:nvPr/>
        </p:nvSpPr>
        <p:spPr>
          <a:xfrm>
            <a:off x="4177604"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37" name="Rectangle 36">
            <a:extLst>
              <a:ext uri="{FF2B5EF4-FFF2-40B4-BE49-F238E27FC236}">
                <a16:creationId xmlns:a16="http://schemas.microsoft.com/office/drawing/2014/main" id="{3FC12E81-7DB4-180B-9A38-C8ECEF84BFF8}"/>
              </a:ext>
            </a:extLst>
          </p:cNvPr>
          <p:cNvSpPr/>
          <p:nvPr/>
        </p:nvSpPr>
        <p:spPr>
          <a:xfrm>
            <a:off x="6147698"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E533115E-1646-D655-A6E1-4861AE95A900}"/>
              </a:ext>
            </a:extLst>
          </p:cNvPr>
          <p:cNvSpPr/>
          <p:nvPr/>
        </p:nvSpPr>
        <p:spPr>
          <a:xfrm>
            <a:off x="2212860"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13" name="Rectangle 12">
            <a:extLst>
              <a:ext uri="{FF2B5EF4-FFF2-40B4-BE49-F238E27FC236}">
                <a16:creationId xmlns:a16="http://schemas.microsoft.com/office/drawing/2014/main" id="{8C26B9EA-453C-3204-98BE-434FED9D36B5}"/>
              </a:ext>
            </a:extLst>
          </p:cNvPr>
          <p:cNvSpPr/>
          <p:nvPr/>
        </p:nvSpPr>
        <p:spPr>
          <a:xfrm>
            <a:off x="4177604"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14" name="Rectangle 13">
            <a:extLst>
              <a:ext uri="{FF2B5EF4-FFF2-40B4-BE49-F238E27FC236}">
                <a16:creationId xmlns:a16="http://schemas.microsoft.com/office/drawing/2014/main" id="{929C1E0A-FCC6-AC23-EBEE-F7290AFE367F}"/>
              </a:ext>
            </a:extLst>
          </p:cNvPr>
          <p:cNvSpPr/>
          <p:nvPr/>
        </p:nvSpPr>
        <p:spPr>
          <a:xfrm>
            <a:off x="6147698"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553C9633-559B-BD83-08DA-B7DC2596B9AB}"/>
              </a:ext>
            </a:extLst>
          </p:cNvPr>
          <p:cNvSpPr/>
          <p:nvPr/>
        </p:nvSpPr>
        <p:spPr>
          <a:xfrm>
            <a:off x="2212860" y="3749263"/>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3991D900-D901-334F-F527-CA42523E4E6F}"/>
              </a:ext>
            </a:extLst>
          </p:cNvPr>
          <p:cNvSpPr/>
          <p:nvPr/>
        </p:nvSpPr>
        <p:spPr>
          <a:xfrm>
            <a:off x="4177604" y="3749263"/>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C76F0AA6-06C1-ED32-F30D-7A6E158C5F0D}"/>
              </a:ext>
            </a:extLst>
          </p:cNvPr>
          <p:cNvSpPr/>
          <p:nvPr/>
        </p:nvSpPr>
        <p:spPr>
          <a:xfrm>
            <a:off x="6147698" y="3750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1" name="Rectangle 20">
            <a:extLst>
              <a:ext uri="{FF2B5EF4-FFF2-40B4-BE49-F238E27FC236}">
                <a16:creationId xmlns:a16="http://schemas.microsoft.com/office/drawing/2014/main" id="{BB40A674-457E-39F9-0E9C-43189D959D65}"/>
              </a:ext>
            </a:extLst>
          </p:cNvPr>
          <p:cNvSpPr/>
          <p:nvPr/>
        </p:nvSpPr>
        <p:spPr>
          <a:xfrm>
            <a:off x="8113488" y="1691534"/>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Ensure 100% compliance with all regional EV charging regulations</a:t>
            </a:r>
          </a:p>
        </p:txBody>
      </p:sp>
      <p:sp>
        <p:nvSpPr>
          <p:cNvPr id="32" name="Rectangle 31">
            <a:extLst>
              <a:ext uri="{FF2B5EF4-FFF2-40B4-BE49-F238E27FC236}">
                <a16:creationId xmlns:a16="http://schemas.microsoft.com/office/drawing/2014/main" id="{3C30187E-90E8-0E8B-73EC-7CA1B7F0DAA2}"/>
              </a:ext>
            </a:extLst>
          </p:cNvPr>
          <p:cNvSpPr/>
          <p:nvPr/>
        </p:nvSpPr>
        <p:spPr>
          <a:xfrm>
            <a:off x="8113488" y="272141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Adapting to varying international standards and laws</a:t>
            </a:r>
          </a:p>
        </p:txBody>
      </p:sp>
      <p:sp>
        <p:nvSpPr>
          <p:cNvPr id="39" name="Rectangle 38">
            <a:extLst>
              <a:ext uri="{FF2B5EF4-FFF2-40B4-BE49-F238E27FC236}">
                <a16:creationId xmlns:a16="http://schemas.microsoft.com/office/drawing/2014/main" id="{4F821A3C-EA2F-6C26-6450-3E62656C2BF9}"/>
              </a:ext>
            </a:extLst>
          </p:cNvPr>
          <p:cNvSpPr/>
          <p:nvPr/>
        </p:nvSpPr>
        <p:spPr>
          <a:xfrm>
            <a:off x="8113488" y="375129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Engage legal experts to oversee compliance strategies</a:t>
            </a:r>
          </a:p>
        </p:txBody>
      </p:sp>
      <p:sp>
        <p:nvSpPr>
          <p:cNvPr id="48" name="Rectangle 47">
            <a:extLst>
              <a:ext uri="{FF2B5EF4-FFF2-40B4-BE49-F238E27FC236}">
                <a16:creationId xmlns:a16="http://schemas.microsoft.com/office/drawing/2014/main" id="{2CFF0810-8073-B7BA-FA9F-BDA90A95AC80}"/>
              </a:ext>
            </a:extLst>
          </p:cNvPr>
          <p:cNvSpPr/>
          <p:nvPr/>
        </p:nvSpPr>
        <p:spPr>
          <a:xfrm>
            <a:off x="9949066" y="1586340"/>
            <a:ext cx="35390" cy="4325308"/>
          </a:xfrm>
          <a:prstGeom prst="rect">
            <a:avLst/>
          </a:prstGeom>
          <a:solidFill>
            <a:schemeClr val="accent2">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52" name="Rectangle 51">
            <a:extLst>
              <a:ext uri="{FF2B5EF4-FFF2-40B4-BE49-F238E27FC236}">
                <a16:creationId xmlns:a16="http://schemas.microsoft.com/office/drawing/2014/main" id="{C4076D8A-C5F9-62D2-9E19-EDCD19449ACF}"/>
              </a:ext>
            </a:extLst>
          </p:cNvPr>
          <p:cNvSpPr/>
          <p:nvPr/>
        </p:nvSpPr>
        <p:spPr>
          <a:xfrm>
            <a:off x="2108628" y="4850461"/>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9" name="Round Same Side Corner Rectangle 58">
            <a:extLst>
              <a:ext uri="{FF2B5EF4-FFF2-40B4-BE49-F238E27FC236}">
                <a16:creationId xmlns:a16="http://schemas.microsoft.com/office/drawing/2014/main" id="{54AC93A0-CB4A-17E2-7230-05BF945D331E}"/>
              </a:ext>
            </a:extLst>
          </p:cNvPr>
          <p:cNvSpPr/>
          <p:nvPr/>
        </p:nvSpPr>
        <p:spPr>
          <a:xfrm rot="16200000">
            <a:off x="694375" y="4286454"/>
            <a:ext cx="933154" cy="1910836"/>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60" name="TextBox 59">
            <a:extLst>
              <a:ext uri="{FF2B5EF4-FFF2-40B4-BE49-F238E27FC236}">
                <a16:creationId xmlns:a16="http://schemas.microsoft.com/office/drawing/2014/main" id="{E84DD933-20EE-A1A7-F9F8-6508A50D2092}"/>
              </a:ext>
            </a:extLst>
          </p:cNvPr>
          <p:cNvSpPr txBox="1"/>
          <p:nvPr/>
        </p:nvSpPr>
        <p:spPr>
          <a:xfrm>
            <a:off x="235761" y="4928745"/>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Four</a:t>
            </a:r>
          </a:p>
        </p:txBody>
      </p:sp>
      <p:sp>
        <p:nvSpPr>
          <p:cNvPr id="70" name="Rectangle 69">
            <a:extLst>
              <a:ext uri="{FF2B5EF4-FFF2-40B4-BE49-F238E27FC236}">
                <a16:creationId xmlns:a16="http://schemas.microsoft.com/office/drawing/2014/main" id="{EF05BBFD-E6A8-2E67-4763-F1E814F27C5E}"/>
              </a:ext>
            </a:extLst>
          </p:cNvPr>
          <p:cNvSpPr/>
          <p:nvPr/>
        </p:nvSpPr>
        <p:spPr>
          <a:xfrm>
            <a:off x="2212860" y="4774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71" name="Rectangle 70">
            <a:extLst>
              <a:ext uri="{FF2B5EF4-FFF2-40B4-BE49-F238E27FC236}">
                <a16:creationId xmlns:a16="http://schemas.microsoft.com/office/drawing/2014/main" id="{7196F44B-92A8-7DC3-D2CE-FA9660EAEFA8}"/>
              </a:ext>
            </a:extLst>
          </p:cNvPr>
          <p:cNvSpPr/>
          <p:nvPr/>
        </p:nvSpPr>
        <p:spPr>
          <a:xfrm>
            <a:off x="4177604" y="4774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72" name="Rectangle 71">
            <a:extLst>
              <a:ext uri="{FF2B5EF4-FFF2-40B4-BE49-F238E27FC236}">
                <a16:creationId xmlns:a16="http://schemas.microsoft.com/office/drawing/2014/main" id="{19549CB1-CEA1-2A4B-11AC-AEF3786DB22D}"/>
              </a:ext>
            </a:extLst>
          </p:cNvPr>
          <p:cNvSpPr/>
          <p:nvPr/>
        </p:nvSpPr>
        <p:spPr>
          <a:xfrm>
            <a:off x="6147698" y="4774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75" name="Rectangle 74">
            <a:extLst>
              <a:ext uri="{FF2B5EF4-FFF2-40B4-BE49-F238E27FC236}">
                <a16:creationId xmlns:a16="http://schemas.microsoft.com/office/drawing/2014/main" id="{8D212FE3-1117-1599-BE9A-2EA6336FAFB9}"/>
              </a:ext>
            </a:extLst>
          </p:cNvPr>
          <p:cNvSpPr/>
          <p:nvPr/>
        </p:nvSpPr>
        <p:spPr>
          <a:xfrm>
            <a:off x="8113488" y="477631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Audit results and compliance check completions</a:t>
            </a:r>
          </a:p>
        </p:txBody>
      </p:sp>
      <p:sp>
        <p:nvSpPr>
          <p:cNvPr id="5" name="Round Same Side Corner Rectangle 4">
            <a:extLst>
              <a:ext uri="{FF2B5EF4-FFF2-40B4-BE49-F238E27FC236}">
                <a16:creationId xmlns:a16="http://schemas.microsoft.com/office/drawing/2014/main" id="{49921F97-6BB0-2E59-F90E-391E434FF977}"/>
              </a:ext>
            </a:extLst>
          </p:cNvPr>
          <p:cNvSpPr/>
          <p:nvPr/>
        </p:nvSpPr>
        <p:spPr>
          <a:xfrm>
            <a:off x="8119481"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Four</a:t>
            </a:r>
          </a:p>
        </p:txBody>
      </p:sp>
      <p:sp>
        <p:nvSpPr>
          <p:cNvPr id="8" name="Rectangle 7">
            <a:extLst>
              <a:ext uri="{FF2B5EF4-FFF2-40B4-BE49-F238E27FC236}">
                <a16:creationId xmlns:a16="http://schemas.microsoft.com/office/drawing/2014/main" id="{894A1B07-F306-838D-F883-AE063D2A7D0A}"/>
              </a:ext>
            </a:extLst>
          </p:cNvPr>
          <p:cNvSpPr/>
          <p:nvPr/>
        </p:nvSpPr>
        <p:spPr>
          <a:xfrm>
            <a:off x="10191443" y="1586341"/>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10" name="Round Same Side Corner Rectangle 9">
            <a:extLst>
              <a:ext uri="{FF2B5EF4-FFF2-40B4-BE49-F238E27FC236}">
                <a16:creationId xmlns:a16="http://schemas.microsoft.com/office/drawing/2014/main" id="{2DBC9BAE-A35D-DDCB-DDD2-FF1A435A6A58}"/>
              </a:ext>
            </a:extLst>
          </p:cNvPr>
          <p:cNvSpPr/>
          <p:nvPr/>
        </p:nvSpPr>
        <p:spPr>
          <a:xfrm>
            <a:off x="10085271" y="653187"/>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Five</a:t>
            </a:r>
          </a:p>
        </p:txBody>
      </p:sp>
      <p:sp>
        <p:nvSpPr>
          <p:cNvPr id="17" name="Rectangle 16">
            <a:extLst>
              <a:ext uri="{FF2B5EF4-FFF2-40B4-BE49-F238E27FC236}">
                <a16:creationId xmlns:a16="http://schemas.microsoft.com/office/drawing/2014/main" id="{A90ED0B8-EA59-73CF-B8C4-59BF60CA502B}"/>
              </a:ext>
            </a:extLst>
          </p:cNvPr>
          <p:cNvSpPr/>
          <p:nvPr/>
        </p:nvSpPr>
        <p:spPr>
          <a:xfrm>
            <a:off x="8119481"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0" name="Rectangle 19">
            <a:extLst>
              <a:ext uri="{FF2B5EF4-FFF2-40B4-BE49-F238E27FC236}">
                <a16:creationId xmlns:a16="http://schemas.microsoft.com/office/drawing/2014/main" id="{7F92B7D9-C4EF-DA75-C4B8-E3BCD89ADEC2}"/>
              </a:ext>
            </a:extLst>
          </p:cNvPr>
          <p:cNvSpPr/>
          <p:nvPr/>
        </p:nvSpPr>
        <p:spPr>
          <a:xfrm>
            <a:off x="8119481"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8" name="Rectangle 27">
            <a:extLst>
              <a:ext uri="{FF2B5EF4-FFF2-40B4-BE49-F238E27FC236}">
                <a16:creationId xmlns:a16="http://schemas.microsoft.com/office/drawing/2014/main" id="{BA5C4821-E400-99BA-0289-2E55CD3376DC}"/>
              </a:ext>
            </a:extLst>
          </p:cNvPr>
          <p:cNvSpPr/>
          <p:nvPr/>
        </p:nvSpPr>
        <p:spPr>
          <a:xfrm>
            <a:off x="8119481" y="3749263"/>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9" name="Rectangle 28">
            <a:extLst>
              <a:ext uri="{FF2B5EF4-FFF2-40B4-BE49-F238E27FC236}">
                <a16:creationId xmlns:a16="http://schemas.microsoft.com/office/drawing/2014/main" id="{2C3373AA-7E1F-CF41-C817-EE186B6FE269}"/>
              </a:ext>
            </a:extLst>
          </p:cNvPr>
          <p:cNvSpPr/>
          <p:nvPr/>
        </p:nvSpPr>
        <p:spPr>
          <a:xfrm>
            <a:off x="10085271" y="1690517"/>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35" name="Rectangle 34">
            <a:extLst>
              <a:ext uri="{FF2B5EF4-FFF2-40B4-BE49-F238E27FC236}">
                <a16:creationId xmlns:a16="http://schemas.microsoft.com/office/drawing/2014/main" id="{6AE577BE-29CC-4290-0EE3-13D386343F84}"/>
              </a:ext>
            </a:extLst>
          </p:cNvPr>
          <p:cNvSpPr/>
          <p:nvPr/>
        </p:nvSpPr>
        <p:spPr>
          <a:xfrm>
            <a:off x="10085271" y="2720398"/>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38" name="Rectangle 37">
            <a:extLst>
              <a:ext uri="{FF2B5EF4-FFF2-40B4-BE49-F238E27FC236}">
                <a16:creationId xmlns:a16="http://schemas.microsoft.com/office/drawing/2014/main" id="{3606B764-0558-ADB0-AC23-B706EA138DB0}"/>
              </a:ext>
            </a:extLst>
          </p:cNvPr>
          <p:cNvSpPr/>
          <p:nvPr/>
        </p:nvSpPr>
        <p:spPr>
          <a:xfrm>
            <a:off x="10085271" y="3750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306154AE-208C-17E0-11DA-3CE39A8BE104}"/>
              </a:ext>
            </a:extLst>
          </p:cNvPr>
          <p:cNvSpPr/>
          <p:nvPr/>
        </p:nvSpPr>
        <p:spPr>
          <a:xfrm>
            <a:off x="4050710"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6" name="Rectangle 45">
            <a:extLst>
              <a:ext uri="{FF2B5EF4-FFF2-40B4-BE49-F238E27FC236}">
                <a16:creationId xmlns:a16="http://schemas.microsoft.com/office/drawing/2014/main" id="{9D8E91DF-8DE9-3300-2AED-D98A3D8889FD}"/>
              </a:ext>
            </a:extLst>
          </p:cNvPr>
          <p:cNvSpPr/>
          <p:nvPr/>
        </p:nvSpPr>
        <p:spPr>
          <a:xfrm>
            <a:off x="7983277"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7" name="Rectangle 46">
            <a:extLst>
              <a:ext uri="{FF2B5EF4-FFF2-40B4-BE49-F238E27FC236}">
                <a16:creationId xmlns:a16="http://schemas.microsoft.com/office/drawing/2014/main" id="{84A3B990-39D4-4773-CBE5-0DD4F2CDFA49}"/>
              </a:ext>
            </a:extLst>
          </p:cNvPr>
          <p:cNvSpPr/>
          <p:nvPr/>
        </p:nvSpPr>
        <p:spPr>
          <a:xfrm>
            <a:off x="6020806"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7" name="Rectangle 6">
            <a:extLst>
              <a:ext uri="{FF2B5EF4-FFF2-40B4-BE49-F238E27FC236}">
                <a16:creationId xmlns:a16="http://schemas.microsoft.com/office/drawing/2014/main" id="{8A0D1685-436E-6826-A8DB-15713EB37700}"/>
              </a:ext>
            </a:extLst>
          </p:cNvPr>
          <p:cNvSpPr/>
          <p:nvPr/>
        </p:nvSpPr>
        <p:spPr>
          <a:xfrm>
            <a:off x="9955060"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0" name="Rectangle 39">
            <a:extLst>
              <a:ext uri="{FF2B5EF4-FFF2-40B4-BE49-F238E27FC236}">
                <a16:creationId xmlns:a16="http://schemas.microsoft.com/office/drawing/2014/main" id="{9CE8AE4A-6BCE-2042-B068-B5C7A0310CD6}"/>
              </a:ext>
            </a:extLst>
          </p:cNvPr>
          <p:cNvSpPr/>
          <p:nvPr/>
        </p:nvSpPr>
        <p:spPr>
          <a:xfrm>
            <a:off x="11920849" y="1586881"/>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9" name="Rectangle 48">
            <a:extLst>
              <a:ext uri="{FF2B5EF4-FFF2-40B4-BE49-F238E27FC236}">
                <a16:creationId xmlns:a16="http://schemas.microsoft.com/office/drawing/2014/main" id="{BE404324-01DA-C57C-8E6B-D117A0EDAE18}"/>
              </a:ext>
            </a:extLst>
          </p:cNvPr>
          <p:cNvSpPr/>
          <p:nvPr/>
        </p:nvSpPr>
        <p:spPr>
          <a:xfrm>
            <a:off x="8119481" y="477529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50" name="Rectangle 49">
            <a:extLst>
              <a:ext uri="{FF2B5EF4-FFF2-40B4-BE49-F238E27FC236}">
                <a16:creationId xmlns:a16="http://schemas.microsoft.com/office/drawing/2014/main" id="{8B78B3A3-3EF8-5FD3-3DDA-BA63DE530CC1}"/>
              </a:ext>
            </a:extLst>
          </p:cNvPr>
          <p:cNvSpPr/>
          <p:nvPr/>
        </p:nvSpPr>
        <p:spPr>
          <a:xfrm>
            <a:off x="10085271" y="477529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54" name="Rectangle 53">
            <a:extLst>
              <a:ext uri="{FF2B5EF4-FFF2-40B4-BE49-F238E27FC236}">
                <a16:creationId xmlns:a16="http://schemas.microsoft.com/office/drawing/2014/main" id="{07CE1D11-7AB7-320C-4413-E7C320774E8E}"/>
              </a:ext>
            </a:extLst>
          </p:cNvPr>
          <p:cNvSpPr/>
          <p:nvPr/>
        </p:nvSpPr>
        <p:spPr>
          <a:xfrm>
            <a:off x="2108625" y="5874417"/>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5" name="Round Same Side Corner Rectangle 54">
            <a:extLst>
              <a:ext uri="{FF2B5EF4-FFF2-40B4-BE49-F238E27FC236}">
                <a16:creationId xmlns:a16="http://schemas.microsoft.com/office/drawing/2014/main" id="{16A471C4-8E16-0642-A77D-963E7095BB6E}"/>
              </a:ext>
            </a:extLst>
          </p:cNvPr>
          <p:cNvSpPr/>
          <p:nvPr/>
        </p:nvSpPr>
        <p:spPr>
          <a:xfrm rot="16200000">
            <a:off x="694372" y="5316334"/>
            <a:ext cx="933154" cy="1910836"/>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56" name="TextBox 55">
            <a:extLst>
              <a:ext uri="{FF2B5EF4-FFF2-40B4-BE49-F238E27FC236}">
                <a16:creationId xmlns:a16="http://schemas.microsoft.com/office/drawing/2014/main" id="{C1E3D8B9-DFE3-1D8B-A3C1-9FF2F27EA60F}"/>
              </a:ext>
            </a:extLst>
          </p:cNvPr>
          <p:cNvSpPr txBox="1"/>
          <p:nvPr/>
        </p:nvSpPr>
        <p:spPr>
          <a:xfrm>
            <a:off x="235758" y="5958625"/>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Five</a:t>
            </a:r>
          </a:p>
        </p:txBody>
      </p:sp>
      <p:sp>
        <p:nvSpPr>
          <p:cNvPr id="42" name="Rectangle 41">
            <a:extLst>
              <a:ext uri="{FF2B5EF4-FFF2-40B4-BE49-F238E27FC236}">
                <a16:creationId xmlns:a16="http://schemas.microsoft.com/office/drawing/2014/main" id="{B04E8034-5B8F-1378-9F62-F66658C58F1E}"/>
              </a:ext>
            </a:extLst>
          </p:cNvPr>
          <p:cNvSpPr/>
          <p:nvPr/>
        </p:nvSpPr>
        <p:spPr>
          <a:xfrm>
            <a:off x="2119440" y="2622655"/>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3C609F33-0387-4FA5-DE4F-4DDE29AEBC89}"/>
              </a:ext>
            </a:extLst>
          </p:cNvPr>
          <p:cNvSpPr/>
          <p:nvPr/>
        </p:nvSpPr>
        <p:spPr>
          <a:xfrm>
            <a:off x="2108635" y="3653006"/>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C5F51562-0187-9A2D-FF46-0AAF8A9548EB}"/>
              </a:ext>
            </a:extLst>
          </p:cNvPr>
          <p:cNvSpPr/>
          <p:nvPr/>
        </p:nvSpPr>
        <p:spPr>
          <a:xfrm>
            <a:off x="2108633" y="4684464"/>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3" name="Rectangle 52">
            <a:extLst>
              <a:ext uri="{FF2B5EF4-FFF2-40B4-BE49-F238E27FC236}">
                <a16:creationId xmlns:a16="http://schemas.microsoft.com/office/drawing/2014/main" id="{89F8B32A-33DE-652B-631D-363B09A15453}"/>
              </a:ext>
            </a:extLst>
          </p:cNvPr>
          <p:cNvSpPr/>
          <p:nvPr/>
        </p:nvSpPr>
        <p:spPr>
          <a:xfrm>
            <a:off x="2108629" y="5714345"/>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6F53384F-C065-5249-3C2B-1CFF991E12DA}"/>
              </a:ext>
            </a:extLst>
          </p:cNvPr>
          <p:cNvSpPr/>
          <p:nvPr/>
        </p:nvSpPr>
        <p:spPr>
          <a:xfrm>
            <a:off x="2108629" y="6739361"/>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8" name="Rectangle 57">
            <a:extLst>
              <a:ext uri="{FF2B5EF4-FFF2-40B4-BE49-F238E27FC236}">
                <a16:creationId xmlns:a16="http://schemas.microsoft.com/office/drawing/2014/main" id="{2F74F9B9-F439-CF92-0FE3-EA6FC64C16B6}"/>
              </a:ext>
            </a:extLst>
          </p:cNvPr>
          <p:cNvSpPr/>
          <p:nvPr/>
        </p:nvSpPr>
        <p:spPr>
          <a:xfrm>
            <a:off x="2212857"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61" name="Rectangle 60">
            <a:extLst>
              <a:ext uri="{FF2B5EF4-FFF2-40B4-BE49-F238E27FC236}">
                <a16:creationId xmlns:a16="http://schemas.microsoft.com/office/drawing/2014/main" id="{0C55F51A-43BD-B61A-AC82-0BE245D5E3F4}"/>
              </a:ext>
            </a:extLst>
          </p:cNvPr>
          <p:cNvSpPr/>
          <p:nvPr/>
        </p:nvSpPr>
        <p:spPr>
          <a:xfrm>
            <a:off x="4177601"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62" name="Rectangle 61">
            <a:extLst>
              <a:ext uri="{FF2B5EF4-FFF2-40B4-BE49-F238E27FC236}">
                <a16:creationId xmlns:a16="http://schemas.microsoft.com/office/drawing/2014/main" id="{B1D91AF9-03DC-5BB6-9E7C-A625849BB636}"/>
              </a:ext>
            </a:extLst>
          </p:cNvPr>
          <p:cNvSpPr/>
          <p:nvPr/>
        </p:nvSpPr>
        <p:spPr>
          <a:xfrm>
            <a:off x="6147695"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64" name="Rectangle 63">
            <a:extLst>
              <a:ext uri="{FF2B5EF4-FFF2-40B4-BE49-F238E27FC236}">
                <a16:creationId xmlns:a16="http://schemas.microsoft.com/office/drawing/2014/main" id="{B58FB34A-ED9B-877A-2EEA-6A9109A12683}"/>
              </a:ext>
            </a:extLst>
          </p:cNvPr>
          <p:cNvSpPr/>
          <p:nvPr/>
        </p:nvSpPr>
        <p:spPr>
          <a:xfrm>
            <a:off x="8113485"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Audit results and compliance check completions</a:t>
            </a:r>
          </a:p>
        </p:txBody>
      </p:sp>
      <p:sp>
        <p:nvSpPr>
          <p:cNvPr id="65" name="Rectangle 64">
            <a:extLst>
              <a:ext uri="{FF2B5EF4-FFF2-40B4-BE49-F238E27FC236}">
                <a16:creationId xmlns:a16="http://schemas.microsoft.com/office/drawing/2014/main" id="{FDEC2B16-6805-0789-C1EE-C1CCEA002D0F}"/>
              </a:ext>
            </a:extLst>
          </p:cNvPr>
          <p:cNvSpPr/>
          <p:nvPr/>
        </p:nvSpPr>
        <p:spPr>
          <a:xfrm>
            <a:off x="8119478"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F181D678-8B3F-DBBC-BADA-7E9E7500890D}"/>
              </a:ext>
            </a:extLst>
          </p:cNvPr>
          <p:cNvSpPr/>
          <p:nvPr/>
        </p:nvSpPr>
        <p:spPr>
          <a:xfrm>
            <a:off x="10085268"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74" name="TextBox 73">
            <a:extLst>
              <a:ext uri="{FF2B5EF4-FFF2-40B4-BE49-F238E27FC236}">
                <a16:creationId xmlns:a16="http://schemas.microsoft.com/office/drawing/2014/main" id="{F75E00A5-2CE6-B315-1DD2-A3F67981F287}"/>
              </a:ext>
            </a:extLst>
          </p:cNvPr>
          <p:cNvSpPr txBox="1"/>
          <p:nvPr/>
        </p:nvSpPr>
        <p:spPr>
          <a:xfrm>
            <a:off x="2143516" y="82683"/>
            <a:ext cx="8838390" cy="477054"/>
          </a:xfrm>
          <a:prstGeom prst="rect">
            <a:avLst/>
          </a:prstGeom>
          <a:noFill/>
        </p:spPr>
        <p:txBody>
          <a:bodyPr wrap="square" rtlCol="0" anchor="ctr" anchorCtr="0">
            <a:spAutoFit/>
          </a:bodyPr>
          <a:lstStyle/>
          <a:p>
            <a:r>
              <a:rPr lang="en-US" sz="2500" dirty="0">
                <a:solidFill>
                  <a:srgbClr val="001033"/>
                </a:solidFill>
                <a:latin typeface="Courier" pitchFamily="2" charset="0"/>
              </a:rPr>
              <a:t>Replace this text with your own content.</a:t>
            </a:r>
          </a:p>
        </p:txBody>
      </p:sp>
      <p:grpSp>
        <p:nvGrpSpPr>
          <p:cNvPr id="82" name="Group 81">
            <a:extLst>
              <a:ext uri="{FF2B5EF4-FFF2-40B4-BE49-F238E27FC236}">
                <a16:creationId xmlns:a16="http://schemas.microsoft.com/office/drawing/2014/main" id="{9241F0E6-9CF3-B2B0-FCDC-6CE759B71DC4}"/>
              </a:ext>
            </a:extLst>
          </p:cNvPr>
          <p:cNvGrpSpPr/>
          <p:nvPr/>
        </p:nvGrpSpPr>
        <p:grpSpPr>
          <a:xfrm>
            <a:off x="4729001" y="2821215"/>
            <a:ext cx="737527" cy="731520"/>
            <a:chOff x="4807735" y="2804472"/>
            <a:chExt cx="737527" cy="731520"/>
          </a:xfrm>
        </p:grpSpPr>
        <p:sp>
          <p:nvSpPr>
            <p:cNvPr id="81" name="Rounded Rectangle 80">
              <a:extLst>
                <a:ext uri="{FF2B5EF4-FFF2-40B4-BE49-F238E27FC236}">
                  <a16:creationId xmlns:a16="http://schemas.microsoft.com/office/drawing/2014/main" id="{35974645-2464-9447-302A-C020E6C7C7E0}"/>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77" name="Graphic 76" descr="Thumbs up sign with solid fill">
              <a:extLst>
                <a:ext uri="{FF2B5EF4-FFF2-40B4-BE49-F238E27FC236}">
                  <a16:creationId xmlns:a16="http://schemas.microsoft.com/office/drawing/2014/main" id="{0D9271BB-AF53-DA40-2122-8823575FB1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83" name="Group 82">
            <a:extLst>
              <a:ext uri="{FF2B5EF4-FFF2-40B4-BE49-F238E27FC236}">
                <a16:creationId xmlns:a16="http://schemas.microsoft.com/office/drawing/2014/main" id="{4FC89997-AB0A-9684-662C-777D2916BCDA}"/>
              </a:ext>
            </a:extLst>
          </p:cNvPr>
          <p:cNvGrpSpPr/>
          <p:nvPr/>
        </p:nvGrpSpPr>
        <p:grpSpPr>
          <a:xfrm>
            <a:off x="4729001" y="3840575"/>
            <a:ext cx="737527" cy="752563"/>
            <a:chOff x="4807735" y="2804472"/>
            <a:chExt cx="737527" cy="752563"/>
          </a:xfrm>
        </p:grpSpPr>
        <p:sp>
          <p:nvSpPr>
            <p:cNvPr id="84" name="Rounded Rectangle 83">
              <a:extLst>
                <a:ext uri="{FF2B5EF4-FFF2-40B4-BE49-F238E27FC236}">
                  <a16:creationId xmlns:a16="http://schemas.microsoft.com/office/drawing/2014/main" id="{35341900-021A-2D02-73A2-7E8C26527BC5}"/>
                </a:ext>
              </a:extLst>
            </p:cNvPr>
            <p:cNvSpPr/>
            <p:nvPr/>
          </p:nvSpPr>
          <p:spPr>
            <a:xfrm>
              <a:off x="4813742" y="2804472"/>
              <a:ext cx="731520" cy="731520"/>
            </a:xfrm>
            <a:prstGeom prst="roundRect">
              <a:avLst>
                <a:gd name="adj" fmla="val 10539"/>
              </a:avLst>
            </a:prstGeom>
            <a:gradFill flip="none" rotWithShape="1">
              <a:gsLst>
                <a:gs pos="56000">
                  <a:srgbClr val="F78E2A"/>
                </a:gs>
                <a:gs pos="24000">
                  <a:srgbClr val="CB4F44"/>
                </a:gs>
                <a:gs pos="87000">
                  <a:srgbClr val="FF00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85" name="Graphic 84" descr="Thumbs up sign with solid fill">
              <a:extLst>
                <a:ext uri="{FF2B5EF4-FFF2-40B4-BE49-F238E27FC236}">
                  <a16:creationId xmlns:a16="http://schemas.microsoft.com/office/drawing/2014/main" id="{3739A43C-1D6D-E960-91F0-C22925305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4807735" y="2834646"/>
              <a:ext cx="722389" cy="722389"/>
            </a:xfrm>
            <a:prstGeom prst="rect">
              <a:avLst/>
            </a:prstGeom>
            <a:effectLst>
              <a:outerShdw blurRad="50800" dist="38100" dir="2700000" algn="tl" rotWithShape="0">
                <a:prstClr val="black">
                  <a:alpha val="40000"/>
                </a:prstClr>
              </a:outerShdw>
            </a:effectLst>
          </p:spPr>
        </p:pic>
      </p:grpSp>
      <p:grpSp>
        <p:nvGrpSpPr>
          <p:cNvPr id="87" name="Group 86">
            <a:extLst>
              <a:ext uri="{FF2B5EF4-FFF2-40B4-BE49-F238E27FC236}">
                <a16:creationId xmlns:a16="http://schemas.microsoft.com/office/drawing/2014/main" id="{BBE39CE9-03D2-2FE8-FBCD-C684AB84E2EB}"/>
              </a:ext>
            </a:extLst>
          </p:cNvPr>
          <p:cNvGrpSpPr/>
          <p:nvPr/>
        </p:nvGrpSpPr>
        <p:grpSpPr>
          <a:xfrm>
            <a:off x="4729001" y="4876112"/>
            <a:ext cx="737527" cy="731520"/>
            <a:chOff x="4807735" y="2804472"/>
            <a:chExt cx="737527" cy="731520"/>
          </a:xfrm>
        </p:grpSpPr>
        <p:sp>
          <p:nvSpPr>
            <p:cNvPr id="88" name="Rounded Rectangle 87">
              <a:extLst>
                <a:ext uri="{FF2B5EF4-FFF2-40B4-BE49-F238E27FC236}">
                  <a16:creationId xmlns:a16="http://schemas.microsoft.com/office/drawing/2014/main" id="{E5BC3AB6-FA11-029D-6DD1-976FB630AD32}"/>
                </a:ext>
              </a:extLst>
            </p:cNvPr>
            <p:cNvSpPr/>
            <p:nvPr/>
          </p:nvSpPr>
          <p:spPr>
            <a:xfrm>
              <a:off x="4813742" y="2804472"/>
              <a:ext cx="731520" cy="731520"/>
            </a:xfrm>
            <a:prstGeom prst="roundRect">
              <a:avLst>
                <a:gd name="adj" fmla="val 10539"/>
              </a:avLst>
            </a:prstGeom>
            <a:gradFill flip="none" rotWithShape="1">
              <a:gsLst>
                <a:gs pos="56000">
                  <a:srgbClr val="FFDF5B"/>
                </a:gs>
                <a:gs pos="86000">
                  <a:srgbClr val="F2C001"/>
                </a:gs>
                <a:gs pos="22000">
                  <a:srgbClr val="F2AA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89" name="Graphic 88" descr="Thumbs up sign with solid fill">
              <a:extLst>
                <a:ext uri="{FF2B5EF4-FFF2-40B4-BE49-F238E27FC236}">
                  <a16:creationId xmlns:a16="http://schemas.microsoft.com/office/drawing/2014/main" id="{2EE96568-8F1D-3CB6-E294-0CD481F8C0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807735" y="2806071"/>
              <a:ext cx="722389" cy="722389"/>
            </a:xfrm>
            <a:prstGeom prst="rect">
              <a:avLst/>
            </a:prstGeom>
            <a:effectLst>
              <a:outerShdw blurRad="50800" dist="38100" dir="2700000" algn="tl" rotWithShape="0">
                <a:prstClr val="black">
                  <a:alpha val="40000"/>
                </a:prstClr>
              </a:outerShdw>
            </a:effectLst>
          </p:spPr>
        </p:pic>
      </p:grpSp>
      <p:grpSp>
        <p:nvGrpSpPr>
          <p:cNvPr id="90" name="Group 89">
            <a:extLst>
              <a:ext uri="{FF2B5EF4-FFF2-40B4-BE49-F238E27FC236}">
                <a16:creationId xmlns:a16="http://schemas.microsoft.com/office/drawing/2014/main" id="{AB10CE0F-B6A4-728C-B32E-B9E14CC77D64}"/>
              </a:ext>
            </a:extLst>
          </p:cNvPr>
          <p:cNvGrpSpPr/>
          <p:nvPr/>
        </p:nvGrpSpPr>
        <p:grpSpPr>
          <a:xfrm>
            <a:off x="6699095" y="1791334"/>
            <a:ext cx="737527" cy="731520"/>
            <a:chOff x="4807735" y="2804472"/>
            <a:chExt cx="737527" cy="731520"/>
          </a:xfrm>
        </p:grpSpPr>
        <p:sp>
          <p:nvSpPr>
            <p:cNvPr id="91" name="Rounded Rectangle 90">
              <a:extLst>
                <a:ext uri="{FF2B5EF4-FFF2-40B4-BE49-F238E27FC236}">
                  <a16:creationId xmlns:a16="http://schemas.microsoft.com/office/drawing/2014/main" id="{355568CA-AB23-EB70-6D83-5A8585136441}"/>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92" name="Graphic 91" descr="Thumbs up sign with solid fill">
              <a:extLst>
                <a:ext uri="{FF2B5EF4-FFF2-40B4-BE49-F238E27FC236}">
                  <a16:creationId xmlns:a16="http://schemas.microsoft.com/office/drawing/2014/main" id="{A60C7335-42C2-ADE2-C404-0F186E5D1E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93" name="Group 92">
            <a:extLst>
              <a:ext uri="{FF2B5EF4-FFF2-40B4-BE49-F238E27FC236}">
                <a16:creationId xmlns:a16="http://schemas.microsoft.com/office/drawing/2014/main" id="{50EB2B7E-234C-6471-F85B-EAE3AE9F466E}"/>
              </a:ext>
            </a:extLst>
          </p:cNvPr>
          <p:cNvGrpSpPr/>
          <p:nvPr/>
        </p:nvGrpSpPr>
        <p:grpSpPr>
          <a:xfrm>
            <a:off x="6699095" y="2810694"/>
            <a:ext cx="737527" cy="752563"/>
            <a:chOff x="4807735" y="2804472"/>
            <a:chExt cx="737527" cy="752563"/>
          </a:xfrm>
        </p:grpSpPr>
        <p:sp>
          <p:nvSpPr>
            <p:cNvPr id="94" name="Rounded Rectangle 93">
              <a:extLst>
                <a:ext uri="{FF2B5EF4-FFF2-40B4-BE49-F238E27FC236}">
                  <a16:creationId xmlns:a16="http://schemas.microsoft.com/office/drawing/2014/main" id="{D28C463F-CB6B-CA54-6B5F-B7EE63F683B9}"/>
                </a:ext>
              </a:extLst>
            </p:cNvPr>
            <p:cNvSpPr/>
            <p:nvPr/>
          </p:nvSpPr>
          <p:spPr>
            <a:xfrm>
              <a:off x="4813742" y="2804472"/>
              <a:ext cx="731520" cy="731520"/>
            </a:xfrm>
            <a:prstGeom prst="roundRect">
              <a:avLst>
                <a:gd name="adj" fmla="val 10539"/>
              </a:avLst>
            </a:prstGeom>
            <a:gradFill flip="none" rotWithShape="1">
              <a:gsLst>
                <a:gs pos="56000">
                  <a:srgbClr val="F78E2A"/>
                </a:gs>
                <a:gs pos="24000">
                  <a:srgbClr val="CB4F44"/>
                </a:gs>
                <a:gs pos="87000">
                  <a:srgbClr val="FF00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95" name="Graphic 94" descr="Thumbs up sign with solid fill">
              <a:extLst>
                <a:ext uri="{FF2B5EF4-FFF2-40B4-BE49-F238E27FC236}">
                  <a16:creationId xmlns:a16="http://schemas.microsoft.com/office/drawing/2014/main" id="{1B8EF3C0-59CA-E8D5-6EAC-CCB6C25F6F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4807735" y="2834646"/>
              <a:ext cx="722389" cy="722389"/>
            </a:xfrm>
            <a:prstGeom prst="rect">
              <a:avLst/>
            </a:prstGeom>
            <a:effectLst>
              <a:outerShdw blurRad="50800" dist="38100" dir="2700000" algn="tl" rotWithShape="0">
                <a:prstClr val="black">
                  <a:alpha val="40000"/>
                </a:prstClr>
              </a:outerShdw>
            </a:effectLst>
          </p:spPr>
        </p:pic>
      </p:grpSp>
      <p:grpSp>
        <p:nvGrpSpPr>
          <p:cNvPr id="96" name="Group 95">
            <a:extLst>
              <a:ext uri="{FF2B5EF4-FFF2-40B4-BE49-F238E27FC236}">
                <a16:creationId xmlns:a16="http://schemas.microsoft.com/office/drawing/2014/main" id="{AFEA71FA-27F9-40A4-20FB-120BB16CA440}"/>
              </a:ext>
            </a:extLst>
          </p:cNvPr>
          <p:cNvGrpSpPr/>
          <p:nvPr/>
        </p:nvGrpSpPr>
        <p:grpSpPr>
          <a:xfrm>
            <a:off x="6699095" y="3851096"/>
            <a:ext cx="737527" cy="731520"/>
            <a:chOff x="4807735" y="2804472"/>
            <a:chExt cx="737527" cy="731520"/>
          </a:xfrm>
        </p:grpSpPr>
        <p:sp>
          <p:nvSpPr>
            <p:cNvPr id="98" name="Rounded Rectangle 97">
              <a:extLst>
                <a:ext uri="{FF2B5EF4-FFF2-40B4-BE49-F238E27FC236}">
                  <a16:creationId xmlns:a16="http://schemas.microsoft.com/office/drawing/2014/main" id="{92248DC8-1026-BB8F-1BBE-C676AF7451AC}"/>
                </a:ext>
              </a:extLst>
            </p:cNvPr>
            <p:cNvSpPr/>
            <p:nvPr/>
          </p:nvSpPr>
          <p:spPr>
            <a:xfrm>
              <a:off x="4813742" y="2804472"/>
              <a:ext cx="731520" cy="731520"/>
            </a:xfrm>
            <a:prstGeom prst="roundRect">
              <a:avLst>
                <a:gd name="adj" fmla="val 10539"/>
              </a:avLst>
            </a:prstGeom>
            <a:gradFill flip="none" rotWithShape="1">
              <a:gsLst>
                <a:gs pos="56000">
                  <a:srgbClr val="FFDF5B"/>
                </a:gs>
                <a:gs pos="86000">
                  <a:srgbClr val="F2C001"/>
                </a:gs>
                <a:gs pos="22000">
                  <a:srgbClr val="F2AA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99" name="Graphic 98" descr="Thumbs up sign with solid fill">
              <a:extLst>
                <a:ext uri="{FF2B5EF4-FFF2-40B4-BE49-F238E27FC236}">
                  <a16:creationId xmlns:a16="http://schemas.microsoft.com/office/drawing/2014/main" id="{AC928B97-5331-9B03-C8B4-69C50D6E8A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807735" y="2806071"/>
              <a:ext cx="722389" cy="722389"/>
            </a:xfrm>
            <a:prstGeom prst="rect">
              <a:avLst/>
            </a:prstGeom>
            <a:effectLst>
              <a:outerShdw blurRad="50800" dist="38100" dir="2700000" algn="tl" rotWithShape="0">
                <a:prstClr val="black">
                  <a:alpha val="40000"/>
                </a:prstClr>
              </a:outerShdw>
            </a:effectLst>
          </p:spPr>
        </p:pic>
      </p:grpSp>
      <p:grpSp>
        <p:nvGrpSpPr>
          <p:cNvPr id="100" name="Group 99">
            <a:extLst>
              <a:ext uri="{FF2B5EF4-FFF2-40B4-BE49-F238E27FC236}">
                <a16:creationId xmlns:a16="http://schemas.microsoft.com/office/drawing/2014/main" id="{E09A27AE-D075-AE0D-B308-1942F1C37E4F}"/>
              </a:ext>
            </a:extLst>
          </p:cNvPr>
          <p:cNvGrpSpPr/>
          <p:nvPr/>
        </p:nvGrpSpPr>
        <p:grpSpPr>
          <a:xfrm>
            <a:off x="8651386" y="2821215"/>
            <a:ext cx="737527" cy="731520"/>
            <a:chOff x="4807735" y="2804472"/>
            <a:chExt cx="737527" cy="731520"/>
          </a:xfrm>
        </p:grpSpPr>
        <p:sp>
          <p:nvSpPr>
            <p:cNvPr id="101" name="Rounded Rectangle 100">
              <a:extLst>
                <a:ext uri="{FF2B5EF4-FFF2-40B4-BE49-F238E27FC236}">
                  <a16:creationId xmlns:a16="http://schemas.microsoft.com/office/drawing/2014/main" id="{55800805-7BB8-160E-4419-A3C6C36AEC7A}"/>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02" name="Graphic 101" descr="Thumbs up sign with solid fill">
              <a:extLst>
                <a:ext uri="{FF2B5EF4-FFF2-40B4-BE49-F238E27FC236}">
                  <a16:creationId xmlns:a16="http://schemas.microsoft.com/office/drawing/2014/main" id="{DD9B974C-F999-4D49-8595-CB4EF99F3D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03" name="Group 102">
            <a:extLst>
              <a:ext uri="{FF2B5EF4-FFF2-40B4-BE49-F238E27FC236}">
                <a16:creationId xmlns:a16="http://schemas.microsoft.com/office/drawing/2014/main" id="{D8136616-B34F-7497-D2AC-78D5C2043B49}"/>
              </a:ext>
            </a:extLst>
          </p:cNvPr>
          <p:cNvGrpSpPr/>
          <p:nvPr/>
        </p:nvGrpSpPr>
        <p:grpSpPr>
          <a:xfrm>
            <a:off x="8654702" y="3840575"/>
            <a:ext cx="737527" cy="752563"/>
            <a:chOff x="4807735" y="2804472"/>
            <a:chExt cx="737527" cy="752563"/>
          </a:xfrm>
        </p:grpSpPr>
        <p:sp>
          <p:nvSpPr>
            <p:cNvPr id="104" name="Rounded Rectangle 103">
              <a:extLst>
                <a:ext uri="{FF2B5EF4-FFF2-40B4-BE49-F238E27FC236}">
                  <a16:creationId xmlns:a16="http://schemas.microsoft.com/office/drawing/2014/main" id="{1810E806-0C21-B43E-117B-BBB225F0B5C6}"/>
                </a:ext>
              </a:extLst>
            </p:cNvPr>
            <p:cNvSpPr/>
            <p:nvPr/>
          </p:nvSpPr>
          <p:spPr>
            <a:xfrm>
              <a:off x="4813742" y="2804472"/>
              <a:ext cx="731520" cy="731520"/>
            </a:xfrm>
            <a:prstGeom prst="roundRect">
              <a:avLst>
                <a:gd name="adj" fmla="val 10539"/>
              </a:avLst>
            </a:prstGeom>
            <a:gradFill flip="none" rotWithShape="1">
              <a:gsLst>
                <a:gs pos="56000">
                  <a:srgbClr val="F78E2A"/>
                </a:gs>
                <a:gs pos="24000">
                  <a:srgbClr val="CB4F44"/>
                </a:gs>
                <a:gs pos="87000">
                  <a:srgbClr val="FF00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05" name="Graphic 104" descr="Thumbs up sign with solid fill">
              <a:extLst>
                <a:ext uri="{FF2B5EF4-FFF2-40B4-BE49-F238E27FC236}">
                  <a16:creationId xmlns:a16="http://schemas.microsoft.com/office/drawing/2014/main" id="{1A478625-111E-C8FC-0026-EB3A330157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4807735" y="2834646"/>
              <a:ext cx="722389" cy="722389"/>
            </a:xfrm>
            <a:prstGeom prst="rect">
              <a:avLst/>
            </a:prstGeom>
            <a:effectLst>
              <a:outerShdw blurRad="50800" dist="38100" dir="2700000" algn="tl" rotWithShape="0">
                <a:prstClr val="black">
                  <a:alpha val="40000"/>
                </a:prstClr>
              </a:outerShdw>
            </a:effectLst>
          </p:spPr>
        </p:pic>
      </p:grpSp>
      <p:grpSp>
        <p:nvGrpSpPr>
          <p:cNvPr id="106" name="Group 105">
            <a:extLst>
              <a:ext uri="{FF2B5EF4-FFF2-40B4-BE49-F238E27FC236}">
                <a16:creationId xmlns:a16="http://schemas.microsoft.com/office/drawing/2014/main" id="{2DEC2BC5-7967-0B21-36DF-D9E97D72826D}"/>
              </a:ext>
            </a:extLst>
          </p:cNvPr>
          <p:cNvGrpSpPr/>
          <p:nvPr/>
        </p:nvGrpSpPr>
        <p:grpSpPr>
          <a:xfrm>
            <a:off x="8649245" y="4876112"/>
            <a:ext cx="737527" cy="731520"/>
            <a:chOff x="4807735" y="2804472"/>
            <a:chExt cx="737527" cy="731520"/>
          </a:xfrm>
        </p:grpSpPr>
        <p:sp>
          <p:nvSpPr>
            <p:cNvPr id="107" name="Rounded Rectangle 106">
              <a:extLst>
                <a:ext uri="{FF2B5EF4-FFF2-40B4-BE49-F238E27FC236}">
                  <a16:creationId xmlns:a16="http://schemas.microsoft.com/office/drawing/2014/main" id="{C49AEFBF-EF6B-CB07-1A91-D8A78CE43D9E}"/>
                </a:ext>
              </a:extLst>
            </p:cNvPr>
            <p:cNvSpPr/>
            <p:nvPr/>
          </p:nvSpPr>
          <p:spPr>
            <a:xfrm>
              <a:off x="4813742" y="2804472"/>
              <a:ext cx="731520" cy="731520"/>
            </a:xfrm>
            <a:prstGeom prst="roundRect">
              <a:avLst>
                <a:gd name="adj" fmla="val 10539"/>
              </a:avLst>
            </a:prstGeom>
            <a:gradFill flip="none" rotWithShape="1">
              <a:gsLst>
                <a:gs pos="56000">
                  <a:srgbClr val="FFDF5B"/>
                </a:gs>
                <a:gs pos="86000">
                  <a:srgbClr val="F2C001"/>
                </a:gs>
                <a:gs pos="22000">
                  <a:srgbClr val="F2AA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08" name="Graphic 107" descr="Thumbs up sign with solid fill">
              <a:extLst>
                <a:ext uri="{FF2B5EF4-FFF2-40B4-BE49-F238E27FC236}">
                  <a16:creationId xmlns:a16="http://schemas.microsoft.com/office/drawing/2014/main" id="{BD1839EA-D429-F08C-B8B1-B3EA291EBC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807735" y="2806071"/>
              <a:ext cx="722389" cy="722389"/>
            </a:xfrm>
            <a:prstGeom prst="rect">
              <a:avLst/>
            </a:prstGeom>
            <a:effectLst>
              <a:outerShdw blurRad="50800" dist="38100" dir="2700000" algn="tl" rotWithShape="0">
                <a:prstClr val="black">
                  <a:alpha val="40000"/>
                </a:prstClr>
              </a:outerShdw>
            </a:effectLst>
          </p:spPr>
        </p:pic>
      </p:grpSp>
      <p:grpSp>
        <p:nvGrpSpPr>
          <p:cNvPr id="109" name="Group 108">
            <a:extLst>
              <a:ext uri="{FF2B5EF4-FFF2-40B4-BE49-F238E27FC236}">
                <a16:creationId xmlns:a16="http://schemas.microsoft.com/office/drawing/2014/main" id="{16818FBF-F0E2-2904-B828-2D03C9F5E906}"/>
              </a:ext>
            </a:extLst>
          </p:cNvPr>
          <p:cNvGrpSpPr/>
          <p:nvPr/>
        </p:nvGrpSpPr>
        <p:grpSpPr>
          <a:xfrm>
            <a:off x="10619378" y="1791334"/>
            <a:ext cx="737527" cy="731520"/>
            <a:chOff x="4807735" y="2804472"/>
            <a:chExt cx="737527" cy="731520"/>
          </a:xfrm>
        </p:grpSpPr>
        <p:sp>
          <p:nvSpPr>
            <p:cNvPr id="110" name="Rounded Rectangle 109">
              <a:extLst>
                <a:ext uri="{FF2B5EF4-FFF2-40B4-BE49-F238E27FC236}">
                  <a16:creationId xmlns:a16="http://schemas.microsoft.com/office/drawing/2014/main" id="{2F65D4CA-52E7-5FF6-F334-C998606F8699}"/>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11" name="Graphic 110" descr="Thumbs up sign with solid fill">
              <a:extLst>
                <a:ext uri="{FF2B5EF4-FFF2-40B4-BE49-F238E27FC236}">
                  <a16:creationId xmlns:a16="http://schemas.microsoft.com/office/drawing/2014/main" id="{54A2E891-2A93-047B-FA4E-A265C9DD2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12" name="Group 111">
            <a:extLst>
              <a:ext uri="{FF2B5EF4-FFF2-40B4-BE49-F238E27FC236}">
                <a16:creationId xmlns:a16="http://schemas.microsoft.com/office/drawing/2014/main" id="{BB62FACE-E3F5-31DC-FF38-E2C216EE093B}"/>
              </a:ext>
            </a:extLst>
          </p:cNvPr>
          <p:cNvGrpSpPr/>
          <p:nvPr/>
        </p:nvGrpSpPr>
        <p:grpSpPr>
          <a:xfrm>
            <a:off x="10622694" y="2810694"/>
            <a:ext cx="737527" cy="752563"/>
            <a:chOff x="4807735" y="2804472"/>
            <a:chExt cx="737527" cy="752563"/>
          </a:xfrm>
        </p:grpSpPr>
        <p:sp>
          <p:nvSpPr>
            <p:cNvPr id="113" name="Rounded Rectangle 112">
              <a:extLst>
                <a:ext uri="{FF2B5EF4-FFF2-40B4-BE49-F238E27FC236}">
                  <a16:creationId xmlns:a16="http://schemas.microsoft.com/office/drawing/2014/main" id="{01E504DF-BE48-C267-595B-36142B2407F7}"/>
                </a:ext>
              </a:extLst>
            </p:cNvPr>
            <p:cNvSpPr/>
            <p:nvPr/>
          </p:nvSpPr>
          <p:spPr>
            <a:xfrm>
              <a:off x="4813742" y="2804472"/>
              <a:ext cx="731520" cy="731520"/>
            </a:xfrm>
            <a:prstGeom prst="roundRect">
              <a:avLst>
                <a:gd name="adj" fmla="val 10539"/>
              </a:avLst>
            </a:prstGeom>
            <a:gradFill flip="none" rotWithShape="1">
              <a:gsLst>
                <a:gs pos="56000">
                  <a:srgbClr val="F78E2A"/>
                </a:gs>
                <a:gs pos="24000">
                  <a:srgbClr val="CB4F44"/>
                </a:gs>
                <a:gs pos="87000">
                  <a:srgbClr val="FF00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14" name="Graphic 113" descr="Thumbs up sign with solid fill">
              <a:extLst>
                <a:ext uri="{FF2B5EF4-FFF2-40B4-BE49-F238E27FC236}">
                  <a16:creationId xmlns:a16="http://schemas.microsoft.com/office/drawing/2014/main" id="{75CD8DEA-017D-C0A7-4D9A-C7FC9A3F15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4807735" y="2834646"/>
              <a:ext cx="722389" cy="722389"/>
            </a:xfrm>
            <a:prstGeom prst="rect">
              <a:avLst/>
            </a:prstGeom>
            <a:effectLst>
              <a:outerShdw blurRad="50800" dist="38100" dir="2700000" algn="tl" rotWithShape="0">
                <a:prstClr val="black">
                  <a:alpha val="40000"/>
                </a:prstClr>
              </a:outerShdw>
            </a:effectLst>
          </p:spPr>
        </p:pic>
      </p:grpSp>
      <p:grpSp>
        <p:nvGrpSpPr>
          <p:cNvPr id="115" name="Group 114">
            <a:extLst>
              <a:ext uri="{FF2B5EF4-FFF2-40B4-BE49-F238E27FC236}">
                <a16:creationId xmlns:a16="http://schemas.microsoft.com/office/drawing/2014/main" id="{B7F4C072-80D2-B1B3-CD80-A97AF8ECAD4F}"/>
              </a:ext>
            </a:extLst>
          </p:cNvPr>
          <p:cNvGrpSpPr/>
          <p:nvPr/>
        </p:nvGrpSpPr>
        <p:grpSpPr>
          <a:xfrm>
            <a:off x="10617237" y="3851096"/>
            <a:ext cx="737527" cy="731520"/>
            <a:chOff x="4807735" y="2804472"/>
            <a:chExt cx="737527" cy="731520"/>
          </a:xfrm>
        </p:grpSpPr>
        <p:sp>
          <p:nvSpPr>
            <p:cNvPr id="116" name="Rounded Rectangle 115">
              <a:extLst>
                <a:ext uri="{FF2B5EF4-FFF2-40B4-BE49-F238E27FC236}">
                  <a16:creationId xmlns:a16="http://schemas.microsoft.com/office/drawing/2014/main" id="{5FEC1B31-B2F8-4525-FA63-CEE5484C98BE}"/>
                </a:ext>
              </a:extLst>
            </p:cNvPr>
            <p:cNvSpPr/>
            <p:nvPr/>
          </p:nvSpPr>
          <p:spPr>
            <a:xfrm>
              <a:off x="4813742" y="2804472"/>
              <a:ext cx="731520" cy="731520"/>
            </a:xfrm>
            <a:prstGeom prst="roundRect">
              <a:avLst>
                <a:gd name="adj" fmla="val 10539"/>
              </a:avLst>
            </a:prstGeom>
            <a:gradFill flip="none" rotWithShape="1">
              <a:gsLst>
                <a:gs pos="56000">
                  <a:srgbClr val="FFDF5B"/>
                </a:gs>
                <a:gs pos="86000">
                  <a:srgbClr val="F2C001"/>
                </a:gs>
                <a:gs pos="22000">
                  <a:srgbClr val="F2AA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17" name="Graphic 116" descr="Thumbs up sign with solid fill">
              <a:extLst>
                <a:ext uri="{FF2B5EF4-FFF2-40B4-BE49-F238E27FC236}">
                  <a16:creationId xmlns:a16="http://schemas.microsoft.com/office/drawing/2014/main" id="{331D5861-7AA1-37BB-3DF7-B19F88338F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807735" y="2806071"/>
              <a:ext cx="722389" cy="722389"/>
            </a:xfrm>
            <a:prstGeom prst="rect">
              <a:avLst/>
            </a:prstGeom>
            <a:effectLst>
              <a:outerShdw blurRad="50800" dist="38100" dir="2700000" algn="tl" rotWithShape="0">
                <a:prstClr val="black">
                  <a:alpha val="40000"/>
                </a:prstClr>
              </a:outerShdw>
            </a:effectLst>
          </p:spPr>
        </p:pic>
      </p:grpSp>
      <p:grpSp>
        <p:nvGrpSpPr>
          <p:cNvPr id="118" name="Group 117">
            <a:extLst>
              <a:ext uri="{FF2B5EF4-FFF2-40B4-BE49-F238E27FC236}">
                <a16:creationId xmlns:a16="http://schemas.microsoft.com/office/drawing/2014/main" id="{4E01CEA5-A9BF-BD36-1035-5DA4C8D8403A}"/>
              </a:ext>
            </a:extLst>
          </p:cNvPr>
          <p:cNvGrpSpPr/>
          <p:nvPr/>
        </p:nvGrpSpPr>
        <p:grpSpPr>
          <a:xfrm>
            <a:off x="2764257" y="1791334"/>
            <a:ext cx="737527" cy="731520"/>
            <a:chOff x="4807735" y="2804472"/>
            <a:chExt cx="737527" cy="731520"/>
          </a:xfrm>
        </p:grpSpPr>
        <p:sp>
          <p:nvSpPr>
            <p:cNvPr id="119" name="Rounded Rectangle 118">
              <a:extLst>
                <a:ext uri="{FF2B5EF4-FFF2-40B4-BE49-F238E27FC236}">
                  <a16:creationId xmlns:a16="http://schemas.microsoft.com/office/drawing/2014/main" id="{E832F356-9D68-D2A5-AA34-C62196C7BA71}"/>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20" name="Graphic 119" descr="Thumbs up sign with solid fill">
              <a:extLst>
                <a:ext uri="{FF2B5EF4-FFF2-40B4-BE49-F238E27FC236}">
                  <a16:creationId xmlns:a16="http://schemas.microsoft.com/office/drawing/2014/main" id="{C713E8C4-FF9F-1C21-1133-307E313D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21" name="Group 120">
            <a:extLst>
              <a:ext uri="{FF2B5EF4-FFF2-40B4-BE49-F238E27FC236}">
                <a16:creationId xmlns:a16="http://schemas.microsoft.com/office/drawing/2014/main" id="{8A879839-B6A8-11F5-8993-F317A2D75F30}"/>
              </a:ext>
            </a:extLst>
          </p:cNvPr>
          <p:cNvGrpSpPr/>
          <p:nvPr/>
        </p:nvGrpSpPr>
        <p:grpSpPr>
          <a:xfrm>
            <a:off x="2764257" y="2810694"/>
            <a:ext cx="737527" cy="752563"/>
            <a:chOff x="4807735" y="2804472"/>
            <a:chExt cx="737527" cy="752563"/>
          </a:xfrm>
        </p:grpSpPr>
        <p:sp>
          <p:nvSpPr>
            <p:cNvPr id="122" name="Rounded Rectangle 121">
              <a:extLst>
                <a:ext uri="{FF2B5EF4-FFF2-40B4-BE49-F238E27FC236}">
                  <a16:creationId xmlns:a16="http://schemas.microsoft.com/office/drawing/2014/main" id="{AC5DF15D-E93D-E4BD-D1A1-243BB3C22F68}"/>
                </a:ext>
              </a:extLst>
            </p:cNvPr>
            <p:cNvSpPr/>
            <p:nvPr/>
          </p:nvSpPr>
          <p:spPr>
            <a:xfrm>
              <a:off x="4813742" y="2804472"/>
              <a:ext cx="731520" cy="731520"/>
            </a:xfrm>
            <a:prstGeom prst="roundRect">
              <a:avLst>
                <a:gd name="adj" fmla="val 10539"/>
              </a:avLst>
            </a:prstGeom>
            <a:gradFill flip="none" rotWithShape="1">
              <a:gsLst>
                <a:gs pos="56000">
                  <a:srgbClr val="F78E2A"/>
                </a:gs>
                <a:gs pos="24000">
                  <a:srgbClr val="CB4F44"/>
                </a:gs>
                <a:gs pos="87000">
                  <a:srgbClr val="FF00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23" name="Graphic 122" descr="Thumbs up sign with solid fill">
              <a:extLst>
                <a:ext uri="{FF2B5EF4-FFF2-40B4-BE49-F238E27FC236}">
                  <a16:creationId xmlns:a16="http://schemas.microsoft.com/office/drawing/2014/main" id="{E59727FC-E42C-77A7-6C6B-863AA5330F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4807735" y="2834646"/>
              <a:ext cx="722389" cy="722389"/>
            </a:xfrm>
            <a:prstGeom prst="rect">
              <a:avLst/>
            </a:prstGeom>
            <a:effectLst>
              <a:outerShdw blurRad="50800" dist="38100" dir="2700000" algn="tl" rotWithShape="0">
                <a:prstClr val="black">
                  <a:alpha val="40000"/>
                </a:prstClr>
              </a:outerShdw>
            </a:effectLst>
          </p:spPr>
        </p:pic>
      </p:grpSp>
      <p:grpSp>
        <p:nvGrpSpPr>
          <p:cNvPr id="124" name="Group 123">
            <a:extLst>
              <a:ext uri="{FF2B5EF4-FFF2-40B4-BE49-F238E27FC236}">
                <a16:creationId xmlns:a16="http://schemas.microsoft.com/office/drawing/2014/main" id="{422737D4-4784-A2C7-EAAF-0C36F296B884}"/>
              </a:ext>
            </a:extLst>
          </p:cNvPr>
          <p:cNvGrpSpPr/>
          <p:nvPr/>
        </p:nvGrpSpPr>
        <p:grpSpPr>
          <a:xfrm>
            <a:off x="2764257" y="3851096"/>
            <a:ext cx="737527" cy="731520"/>
            <a:chOff x="4807735" y="2804472"/>
            <a:chExt cx="737527" cy="731520"/>
          </a:xfrm>
        </p:grpSpPr>
        <p:sp>
          <p:nvSpPr>
            <p:cNvPr id="125" name="Rounded Rectangle 124">
              <a:extLst>
                <a:ext uri="{FF2B5EF4-FFF2-40B4-BE49-F238E27FC236}">
                  <a16:creationId xmlns:a16="http://schemas.microsoft.com/office/drawing/2014/main" id="{3050395F-1256-9D69-4A9E-FDC82F8C7994}"/>
                </a:ext>
              </a:extLst>
            </p:cNvPr>
            <p:cNvSpPr/>
            <p:nvPr/>
          </p:nvSpPr>
          <p:spPr>
            <a:xfrm>
              <a:off x="4813742" y="2804472"/>
              <a:ext cx="731520" cy="731520"/>
            </a:xfrm>
            <a:prstGeom prst="roundRect">
              <a:avLst>
                <a:gd name="adj" fmla="val 10539"/>
              </a:avLst>
            </a:prstGeom>
            <a:gradFill flip="none" rotWithShape="1">
              <a:gsLst>
                <a:gs pos="56000">
                  <a:srgbClr val="FFDF5B"/>
                </a:gs>
                <a:gs pos="86000">
                  <a:srgbClr val="F2C001"/>
                </a:gs>
                <a:gs pos="22000">
                  <a:srgbClr val="F2AA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26" name="Graphic 125" descr="Thumbs up sign with solid fill">
              <a:extLst>
                <a:ext uri="{FF2B5EF4-FFF2-40B4-BE49-F238E27FC236}">
                  <a16:creationId xmlns:a16="http://schemas.microsoft.com/office/drawing/2014/main" id="{42D71714-EC34-59C8-1F6D-ED15882344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807735" y="2806071"/>
              <a:ext cx="722389" cy="722389"/>
            </a:xfrm>
            <a:prstGeom prst="rect">
              <a:avLst/>
            </a:prstGeom>
            <a:effectLst>
              <a:outerShdw blurRad="50800" dist="38100" dir="2700000" algn="tl" rotWithShape="0">
                <a:prstClr val="black">
                  <a:alpha val="40000"/>
                </a:prstClr>
              </a:outerShdw>
            </a:effectLst>
          </p:spPr>
        </p:pic>
      </p:grpSp>
      <p:grpSp>
        <p:nvGrpSpPr>
          <p:cNvPr id="127" name="Group 126">
            <a:extLst>
              <a:ext uri="{FF2B5EF4-FFF2-40B4-BE49-F238E27FC236}">
                <a16:creationId xmlns:a16="http://schemas.microsoft.com/office/drawing/2014/main" id="{735985B7-0330-9DD0-D052-91728934EB08}"/>
              </a:ext>
            </a:extLst>
          </p:cNvPr>
          <p:cNvGrpSpPr/>
          <p:nvPr/>
        </p:nvGrpSpPr>
        <p:grpSpPr>
          <a:xfrm>
            <a:off x="8665168" y="1791334"/>
            <a:ext cx="737527" cy="731520"/>
            <a:chOff x="4807735" y="2804472"/>
            <a:chExt cx="737527" cy="731520"/>
          </a:xfrm>
        </p:grpSpPr>
        <p:sp>
          <p:nvSpPr>
            <p:cNvPr id="128" name="Rounded Rectangle 127">
              <a:extLst>
                <a:ext uri="{FF2B5EF4-FFF2-40B4-BE49-F238E27FC236}">
                  <a16:creationId xmlns:a16="http://schemas.microsoft.com/office/drawing/2014/main" id="{6C92E10E-BBE5-A1F7-8C8C-F2F3CD60A583}"/>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29" name="Graphic 128" descr="Thumbs up sign with solid fill">
              <a:extLst>
                <a:ext uri="{FF2B5EF4-FFF2-40B4-BE49-F238E27FC236}">
                  <a16:creationId xmlns:a16="http://schemas.microsoft.com/office/drawing/2014/main" id="{3A07FA6D-E163-26DA-B200-511D25A37C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30" name="Group 129">
            <a:extLst>
              <a:ext uri="{FF2B5EF4-FFF2-40B4-BE49-F238E27FC236}">
                <a16:creationId xmlns:a16="http://schemas.microsoft.com/office/drawing/2014/main" id="{72355B4B-0C3F-C5CA-ED1E-9D2A3AB7A880}"/>
              </a:ext>
            </a:extLst>
          </p:cNvPr>
          <p:cNvGrpSpPr/>
          <p:nvPr/>
        </p:nvGrpSpPr>
        <p:grpSpPr>
          <a:xfrm>
            <a:off x="4729001" y="1791334"/>
            <a:ext cx="737527" cy="731520"/>
            <a:chOff x="4807735" y="2804472"/>
            <a:chExt cx="737527" cy="731520"/>
          </a:xfrm>
        </p:grpSpPr>
        <p:sp>
          <p:nvSpPr>
            <p:cNvPr id="131" name="Rounded Rectangle 130">
              <a:extLst>
                <a:ext uri="{FF2B5EF4-FFF2-40B4-BE49-F238E27FC236}">
                  <a16:creationId xmlns:a16="http://schemas.microsoft.com/office/drawing/2014/main" id="{E297F6B7-D273-9DFE-BD9C-8F64DF60B37F}"/>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32" name="Graphic 131" descr="Thumbs up sign with solid fill">
              <a:extLst>
                <a:ext uri="{FF2B5EF4-FFF2-40B4-BE49-F238E27FC236}">
                  <a16:creationId xmlns:a16="http://schemas.microsoft.com/office/drawing/2014/main" id="{58093ADD-A1CE-D18B-89A9-80CD769D0D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33" name="Group 132">
            <a:extLst>
              <a:ext uri="{FF2B5EF4-FFF2-40B4-BE49-F238E27FC236}">
                <a16:creationId xmlns:a16="http://schemas.microsoft.com/office/drawing/2014/main" id="{7DF5DE67-EB41-8C38-68A1-02EAC85F1225}"/>
              </a:ext>
            </a:extLst>
          </p:cNvPr>
          <p:cNvGrpSpPr/>
          <p:nvPr/>
        </p:nvGrpSpPr>
        <p:grpSpPr>
          <a:xfrm>
            <a:off x="6699095" y="5905992"/>
            <a:ext cx="737527" cy="731520"/>
            <a:chOff x="4807735" y="2804472"/>
            <a:chExt cx="737527" cy="731520"/>
          </a:xfrm>
        </p:grpSpPr>
        <p:sp>
          <p:nvSpPr>
            <p:cNvPr id="134" name="Rounded Rectangle 133">
              <a:extLst>
                <a:ext uri="{FF2B5EF4-FFF2-40B4-BE49-F238E27FC236}">
                  <a16:creationId xmlns:a16="http://schemas.microsoft.com/office/drawing/2014/main" id="{5E8BA05E-C9D7-2580-2E12-A9BDCD27D1AF}"/>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35" name="Graphic 134" descr="Thumbs up sign with solid fill">
              <a:extLst>
                <a:ext uri="{FF2B5EF4-FFF2-40B4-BE49-F238E27FC236}">
                  <a16:creationId xmlns:a16="http://schemas.microsoft.com/office/drawing/2014/main" id="{0C8E44F6-E448-9362-70A7-B83A2A97B4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36" name="Group 135">
            <a:extLst>
              <a:ext uri="{FF2B5EF4-FFF2-40B4-BE49-F238E27FC236}">
                <a16:creationId xmlns:a16="http://schemas.microsoft.com/office/drawing/2014/main" id="{D05FFD1A-13D6-18D1-F724-4A70877275EB}"/>
              </a:ext>
            </a:extLst>
          </p:cNvPr>
          <p:cNvGrpSpPr/>
          <p:nvPr/>
        </p:nvGrpSpPr>
        <p:grpSpPr>
          <a:xfrm>
            <a:off x="10625385" y="5905992"/>
            <a:ext cx="737527" cy="731520"/>
            <a:chOff x="4807735" y="2804472"/>
            <a:chExt cx="737527" cy="731520"/>
          </a:xfrm>
        </p:grpSpPr>
        <p:sp>
          <p:nvSpPr>
            <p:cNvPr id="137" name="Rounded Rectangle 136">
              <a:extLst>
                <a:ext uri="{FF2B5EF4-FFF2-40B4-BE49-F238E27FC236}">
                  <a16:creationId xmlns:a16="http://schemas.microsoft.com/office/drawing/2014/main" id="{325441B2-9E84-C89A-3CC8-054307699B98}"/>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38" name="Graphic 137" descr="Thumbs up sign with solid fill">
              <a:extLst>
                <a:ext uri="{FF2B5EF4-FFF2-40B4-BE49-F238E27FC236}">
                  <a16:creationId xmlns:a16="http://schemas.microsoft.com/office/drawing/2014/main" id="{E5CCEE6D-1177-051A-7A01-606902E54F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39" name="Group 138">
            <a:extLst>
              <a:ext uri="{FF2B5EF4-FFF2-40B4-BE49-F238E27FC236}">
                <a16:creationId xmlns:a16="http://schemas.microsoft.com/office/drawing/2014/main" id="{3801F756-30A5-BF5D-525D-F9E30D83AA8C}"/>
              </a:ext>
            </a:extLst>
          </p:cNvPr>
          <p:cNvGrpSpPr/>
          <p:nvPr/>
        </p:nvGrpSpPr>
        <p:grpSpPr>
          <a:xfrm>
            <a:off x="2764257" y="5905992"/>
            <a:ext cx="737527" cy="731520"/>
            <a:chOff x="4807735" y="2804472"/>
            <a:chExt cx="737527" cy="731520"/>
          </a:xfrm>
        </p:grpSpPr>
        <p:sp>
          <p:nvSpPr>
            <p:cNvPr id="140" name="Rounded Rectangle 139">
              <a:extLst>
                <a:ext uri="{FF2B5EF4-FFF2-40B4-BE49-F238E27FC236}">
                  <a16:creationId xmlns:a16="http://schemas.microsoft.com/office/drawing/2014/main" id="{A0841F0B-7EDC-89D4-B65C-DEA4FC538F55}"/>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41" name="Graphic 140" descr="Thumbs up sign with solid fill">
              <a:extLst>
                <a:ext uri="{FF2B5EF4-FFF2-40B4-BE49-F238E27FC236}">
                  <a16:creationId xmlns:a16="http://schemas.microsoft.com/office/drawing/2014/main" id="{ADF7CF4C-1033-CD04-F960-5BA5F4171E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42" name="Group 141">
            <a:extLst>
              <a:ext uri="{FF2B5EF4-FFF2-40B4-BE49-F238E27FC236}">
                <a16:creationId xmlns:a16="http://schemas.microsoft.com/office/drawing/2014/main" id="{72852791-CE3E-92BD-8E4D-9DA1C1FCD602}"/>
              </a:ext>
            </a:extLst>
          </p:cNvPr>
          <p:cNvGrpSpPr/>
          <p:nvPr/>
        </p:nvGrpSpPr>
        <p:grpSpPr>
          <a:xfrm>
            <a:off x="8671175" y="5905992"/>
            <a:ext cx="737527" cy="731520"/>
            <a:chOff x="4807735" y="2804472"/>
            <a:chExt cx="737527" cy="731520"/>
          </a:xfrm>
        </p:grpSpPr>
        <p:sp>
          <p:nvSpPr>
            <p:cNvPr id="143" name="Rounded Rectangle 142">
              <a:extLst>
                <a:ext uri="{FF2B5EF4-FFF2-40B4-BE49-F238E27FC236}">
                  <a16:creationId xmlns:a16="http://schemas.microsoft.com/office/drawing/2014/main" id="{65C7FDD2-F7D6-1C80-99D4-AC31095A3CA6}"/>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44" name="Graphic 143" descr="Thumbs up sign with solid fill">
              <a:extLst>
                <a:ext uri="{FF2B5EF4-FFF2-40B4-BE49-F238E27FC236}">
                  <a16:creationId xmlns:a16="http://schemas.microsoft.com/office/drawing/2014/main" id="{E3FBBF40-222B-89DC-2CF1-46CF3077CB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45" name="Group 144">
            <a:extLst>
              <a:ext uri="{FF2B5EF4-FFF2-40B4-BE49-F238E27FC236}">
                <a16:creationId xmlns:a16="http://schemas.microsoft.com/office/drawing/2014/main" id="{AFC293DB-848A-044F-AD12-7C8F460EA139}"/>
              </a:ext>
            </a:extLst>
          </p:cNvPr>
          <p:cNvGrpSpPr/>
          <p:nvPr/>
        </p:nvGrpSpPr>
        <p:grpSpPr>
          <a:xfrm>
            <a:off x="4729001" y="5905992"/>
            <a:ext cx="737527" cy="731520"/>
            <a:chOff x="4807735" y="2804472"/>
            <a:chExt cx="737527" cy="731520"/>
          </a:xfrm>
        </p:grpSpPr>
        <p:sp>
          <p:nvSpPr>
            <p:cNvPr id="146" name="Rounded Rectangle 145">
              <a:extLst>
                <a:ext uri="{FF2B5EF4-FFF2-40B4-BE49-F238E27FC236}">
                  <a16:creationId xmlns:a16="http://schemas.microsoft.com/office/drawing/2014/main" id="{FB494310-3C0C-CF4B-CD6A-7E8741287F0F}"/>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47" name="Graphic 146" descr="Thumbs up sign with solid fill">
              <a:extLst>
                <a:ext uri="{FF2B5EF4-FFF2-40B4-BE49-F238E27FC236}">
                  <a16:creationId xmlns:a16="http://schemas.microsoft.com/office/drawing/2014/main" id="{D9CBE9BF-8C98-DE6E-7601-A3A02D8508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48" name="Group 147">
            <a:extLst>
              <a:ext uri="{FF2B5EF4-FFF2-40B4-BE49-F238E27FC236}">
                <a16:creationId xmlns:a16="http://schemas.microsoft.com/office/drawing/2014/main" id="{32116888-37AD-98CA-D0B9-C9C118DEFA8C}"/>
              </a:ext>
            </a:extLst>
          </p:cNvPr>
          <p:cNvGrpSpPr/>
          <p:nvPr/>
        </p:nvGrpSpPr>
        <p:grpSpPr>
          <a:xfrm>
            <a:off x="6699095" y="4876112"/>
            <a:ext cx="737527" cy="731520"/>
            <a:chOff x="4807735" y="2804472"/>
            <a:chExt cx="737527" cy="731520"/>
          </a:xfrm>
        </p:grpSpPr>
        <p:sp>
          <p:nvSpPr>
            <p:cNvPr id="149" name="Rounded Rectangle 148">
              <a:extLst>
                <a:ext uri="{FF2B5EF4-FFF2-40B4-BE49-F238E27FC236}">
                  <a16:creationId xmlns:a16="http://schemas.microsoft.com/office/drawing/2014/main" id="{A6E673A4-61D2-AD15-9589-522B2655E939}"/>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50" name="Graphic 149" descr="Thumbs up sign with solid fill">
              <a:extLst>
                <a:ext uri="{FF2B5EF4-FFF2-40B4-BE49-F238E27FC236}">
                  <a16:creationId xmlns:a16="http://schemas.microsoft.com/office/drawing/2014/main" id="{45646B1B-86BB-0DF6-276D-3DDA0F1786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51" name="Group 150">
            <a:extLst>
              <a:ext uri="{FF2B5EF4-FFF2-40B4-BE49-F238E27FC236}">
                <a16:creationId xmlns:a16="http://schemas.microsoft.com/office/drawing/2014/main" id="{58FD5911-6FBC-F08B-964A-95C19F05089A}"/>
              </a:ext>
            </a:extLst>
          </p:cNvPr>
          <p:cNvGrpSpPr/>
          <p:nvPr/>
        </p:nvGrpSpPr>
        <p:grpSpPr>
          <a:xfrm>
            <a:off x="10625385" y="4876112"/>
            <a:ext cx="737527" cy="731520"/>
            <a:chOff x="4807735" y="2804472"/>
            <a:chExt cx="737527" cy="731520"/>
          </a:xfrm>
        </p:grpSpPr>
        <p:sp>
          <p:nvSpPr>
            <p:cNvPr id="152" name="Rounded Rectangle 151">
              <a:extLst>
                <a:ext uri="{FF2B5EF4-FFF2-40B4-BE49-F238E27FC236}">
                  <a16:creationId xmlns:a16="http://schemas.microsoft.com/office/drawing/2014/main" id="{62C486EE-33A4-4BAD-2531-75F5F0960924}"/>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53" name="Graphic 152" descr="Thumbs up sign with solid fill">
              <a:extLst>
                <a:ext uri="{FF2B5EF4-FFF2-40B4-BE49-F238E27FC236}">
                  <a16:creationId xmlns:a16="http://schemas.microsoft.com/office/drawing/2014/main" id="{4B441C36-7ED1-998A-1261-9C78B24479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54" name="Group 153">
            <a:extLst>
              <a:ext uri="{FF2B5EF4-FFF2-40B4-BE49-F238E27FC236}">
                <a16:creationId xmlns:a16="http://schemas.microsoft.com/office/drawing/2014/main" id="{61C28A98-FA3E-C9C3-6E28-9602B0D38555}"/>
              </a:ext>
            </a:extLst>
          </p:cNvPr>
          <p:cNvGrpSpPr/>
          <p:nvPr/>
        </p:nvGrpSpPr>
        <p:grpSpPr>
          <a:xfrm>
            <a:off x="2764257" y="4876112"/>
            <a:ext cx="737527" cy="731520"/>
            <a:chOff x="4807735" y="2804472"/>
            <a:chExt cx="737527" cy="731520"/>
          </a:xfrm>
        </p:grpSpPr>
        <p:sp>
          <p:nvSpPr>
            <p:cNvPr id="155" name="Rounded Rectangle 154">
              <a:extLst>
                <a:ext uri="{FF2B5EF4-FFF2-40B4-BE49-F238E27FC236}">
                  <a16:creationId xmlns:a16="http://schemas.microsoft.com/office/drawing/2014/main" id="{16774B5B-8728-88B0-F3F6-0CBF57601D27}"/>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56" name="Graphic 155" descr="Thumbs up sign with solid fill">
              <a:extLst>
                <a:ext uri="{FF2B5EF4-FFF2-40B4-BE49-F238E27FC236}">
                  <a16:creationId xmlns:a16="http://schemas.microsoft.com/office/drawing/2014/main" id="{D429EF64-CF64-63FB-1BFE-B3D045E97D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4000">
              <a:schemeClr val="bg2"/>
            </a:gs>
            <a:gs pos="27000">
              <a:schemeClr val="bg2">
                <a:lumMod val="75000"/>
              </a:schemeClr>
            </a:gs>
          </a:gsLst>
          <a:lin ang="8100000" scaled="0"/>
        </a:gradFill>
        <a:effectLst/>
      </p:bgPr>
    </p:bg>
    <p:spTree>
      <p:nvGrpSpPr>
        <p:cNvPr id="1" name=""/>
        <p:cNvGrpSpPr/>
        <p:nvPr/>
      </p:nvGrpSpPr>
      <p:grpSpPr>
        <a:xfrm>
          <a:off x="0" y="0"/>
          <a:ext cx="0" cy="0"/>
          <a:chOff x="0" y="0"/>
          <a:chExt cx="0" cy="0"/>
        </a:xfrm>
      </p:grpSpPr>
      <p:pic>
        <p:nvPicPr>
          <p:cNvPr id="36" name="Picture 35" descr="3D abstract waves with color gradient">
            <a:extLst>
              <a:ext uri="{FF2B5EF4-FFF2-40B4-BE49-F238E27FC236}">
                <a16:creationId xmlns:a16="http://schemas.microsoft.com/office/drawing/2014/main" id="{2B18C087-6DD2-D40C-D502-A3BDE29F03F6}"/>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0"/>
            <a:ext cx="12192000" cy="6858002"/>
          </a:xfrm>
          <a:prstGeom prst="rect">
            <a:avLst/>
          </a:prstGeom>
        </p:spPr>
      </p:pic>
      <p:sp>
        <p:nvSpPr>
          <p:cNvPr id="15" name="Rectangle 14">
            <a:extLst>
              <a:ext uri="{FF2B5EF4-FFF2-40B4-BE49-F238E27FC236}">
                <a16:creationId xmlns:a16="http://schemas.microsoft.com/office/drawing/2014/main" id="{2D48D181-EED1-654C-42E7-CF9258342C16}"/>
              </a:ext>
            </a:extLst>
          </p:cNvPr>
          <p:cNvSpPr/>
          <p:nvPr/>
        </p:nvSpPr>
        <p:spPr>
          <a:xfrm>
            <a:off x="2319032" y="1583602"/>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6253871" y="1583602"/>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4283776" y="1583602"/>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2212860"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One</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6147698"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Three</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4177604"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Two</a:t>
            </a:r>
          </a:p>
        </p:txBody>
      </p:sp>
      <p:sp>
        <p:nvSpPr>
          <p:cNvPr id="6" name="Rectangle 5">
            <a:extLst>
              <a:ext uri="{FF2B5EF4-FFF2-40B4-BE49-F238E27FC236}">
                <a16:creationId xmlns:a16="http://schemas.microsoft.com/office/drawing/2014/main" id="{66D8DE84-7147-D0F2-66A1-D22979DB4539}"/>
              </a:ext>
            </a:extLst>
          </p:cNvPr>
          <p:cNvSpPr/>
          <p:nvPr/>
        </p:nvSpPr>
        <p:spPr>
          <a:xfrm>
            <a:off x="8219660" y="1586341"/>
            <a:ext cx="1601392" cy="5271880"/>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34" name="Rectangle 33">
            <a:extLst>
              <a:ext uri="{FF2B5EF4-FFF2-40B4-BE49-F238E27FC236}">
                <a16:creationId xmlns:a16="http://schemas.microsoft.com/office/drawing/2014/main" id="{6A2865AB-55F8-9F0B-2A12-FECAAC05F20F}"/>
              </a:ext>
            </a:extLst>
          </p:cNvPr>
          <p:cNvSpPr/>
          <p:nvPr/>
        </p:nvSpPr>
        <p:spPr>
          <a:xfrm>
            <a:off x="2108628" y="3825445"/>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767C53D5-9A0C-1AD2-6E0F-9466B65CC706}"/>
              </a:ext>
            </a:extLst>
          </p:cNvPr>
          <p:cNvSpPr/>
          <p:nvPr/>
        </p:nvSpPr>
        <p:spPr>
          <a:xfrm>
            <a:off x="2108629" y="2781682"/>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76BABB9E-3319-56FD-1041-F5A948564915}"/>
              </a:ext>
            </a:extLst>
          </p:cNvPr>
          <p:cNvSpPr/>
          <p:nvPr/>
        </p:nvSpPr>
        <p:spPr>
          <a:xfrm>
            <a:off x="2108628" y="1765937"/>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694380" y="1201674"/>
            <a:ext cx="933154" cy="1910840"/>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22" name="TextBox 221">
            <a:extLst>
              <a:ext uri="{FF2B5EF4-FFF2-40B4-BE49-F238E27FC236}">
                <a16:creationId xmlns:a16="http://schemas.microsoft.com/office/drawing/2014/main" id="{6F21EF38-A790-51BE-E348-C97289DCF39D}"/>
              </a:ext>
            </a:extLst>
          </p:cNvPr>
          <p:cNvSpPr txBox="1"/>
          <p:nvPr/>
        </p:nvSpPr>
        <p:spPr>
          <a:xfrm>
            <a:off x="235762" y="1843969"/>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One</a:t>
            </a:r>
          </a:p>
        </p:txBody>
      </p:sp>
      <p:sp>
        <p:nvSpPr>
          <p:cNvPr id="4" name="Round Same Side Corner Rectangle 3">
            <a:extLst>
              <a:ext uri="{FF2B5EF4-FFF2-40B4-BE49-F238E27FC236}">
                <a16:creationId xmlns:a16="http://schemas.microsoft.com/office/drawing/2014/main" id="{F9554FE9-B0CD-48EE-827A-F2FBCFEAF307}"/>
              </a:ext>
            </a:extLst>
          </p:cNvPr>
          <p:cNvSpPr/>
          <p:nvPr/>
        </p:nvSpPr>
        <p:spPr>
          <a:xfrm rot="16200000">
            <a:off x="694371" y="2231559"/>
            <a:ext cx="933154" cy="1910833"/>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16" name="TextBox 15">
            <a:extLst>
              <a:ext uri="{FF2B5EF4-FFF2-40B4-BE49-F238E27FC236}">
                <a16:creationId xmlns:a16="http://schemas.microsoft.com/office/drawing/2014/main" id="{1C7C8338-8B33-57B4-212A-F4BE1A8F63E5}"/>
              </a:ext>
            </a:extLst>
          </p:cNvPr>
          <p:cNvSpPr txBox="1"/>
          <p:nvPr/>
        </p:nvSpPr>
        <p:spPr>
          <a:xfrm>
            <a:off x="235761" y="2873849"/>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Two</a:t>
            </a:r>
          </a:p>
        </p:txBody>
      </p:sp>
      <p:sp>
        <p:nvSpPr>
          <p:cNvPr id="23" name="Round Same Side Corner Rectangle 22">
            <a:extLst>
              <a:ext uri="{FF2B5EF4-FFF2-40B4-BE49-F238E27FC236}">
                <a16:creationId xmlns:a16="http://schemas.microsoft.com/office/drawing/2014/main" id="{8B2D0B4B-DCCB-9495-2E08-204DA3D33318}"/>
              </a:ext>
            </a:extLst>
          </p:cNvPr>
          <p:cNvSpPr/>
          <p:nvPr/>
        </p:nvSpPr>
        <p:spPr>
          <a:xfrm rot="16200000">
            <a:off x="694375" y="3261438"/>
            <a:ext cx="933154" cy="1910836"/>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7" name="TextBox 26">
            <a:extLst>
              <a:ext uri="{FF2B5EF4-FFF2-40B4-BE49-F238E27FC236}">
                <a16:creationId xmlns:a16="http://schemas.microsoft.com/office/drawing/2014/main" id="{0E068C2E-EE1A-027F-7C51-F71F49018684}"/>
              </a:ext>
            </a:extLst>
          </p:cNvPr>
          <p:cNvSpPr txBox="1"/>
          <p:nvPr/>
        </p:nvSpPr>
        <p:spPr>
          <a:xfrm>
            <a:off x="235761" y="3903729"/>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Three</a:t>
            </a:r>
          </a:p>
        </p:txBody>
      </p:sp>
      <p:sp>
        <p:nvSpPr>
          <p:cNvPr id="19" name="Rectangle 18">
            <a:extLst>
              <a:ext uri="{FF2B5EF4-FFF2-40B4-BE49-F238E27FC236}">
                <a16:creationId xmlns:a16="http://schemas.microsoft.com/office/drawing/2014/main" id="{F8FDD952-9971-A911-934D-921A40423B37}"/>
              </a:ext>
            </a:extLst>
          </p:cNvPr>
          <p:cNvSpPr/>
          <p:nvPr/>
        </p:nvSpPr>
        <p:spPr>
          <a:xfrm>
            <a:off x="2212860"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30" name="Rectangle 29">
            <a:extLst>
              <a:ext uri="{FF2B5EF4-FFF2-40B4-BE49-F238E27FC236}">
                <a16:creationId xmlns:a16="http://schemas.microsoft.com/office/drawing/2014/main" id="{934F927E-D464-956B-0B38-2678E2B4CC69}"/>
              </a:ext>
            </a:extLst>
          </p:cNvPr>
          <p:cNvSpPr/>
          <p:nvPr/>
        </p:nvSpPr>
        <p:spPr>
          <a:xfrm>
            <a:off x="4177604"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37" name="Rectangle 36">
            <a:extLst>
              <a:ext uri="{FF2B5EF4-FFF2-40B4-BE49-F238E27FC236}">
                <a16:creationId xmlns:a16="http://schemas.microsoft.com/office/drawing/2014/main" id="{3FC12E81-7DB4-180B-9A38-C8ECEF84BFF8}"/>
              </a:ext>
            </a:extLst>
          </p:cNvPr>
          <p:cNvSpPr/>
          <p:nvPr/>
        </p:nvSpPr>
        <p:spPr>
          <a:xfrm>
            <a:off x="6147698"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12" name="Rectangle 11">
            <a:extLst>
              <a:ext uri="{FF2B5EF4-FFF2-40B4-BE49-F238E27FC236}">
                <a16:creationId xmlns:a16="http://schemas.microsoft.com/office/drawing/2014/main" id="{E533115E-1646-D655-A6E1-4861AE95A900}"/>
              </a:ext>
            </a:extLst>
          </p:cNvPr>
          <p:cNvSpPr/>
          <p:nvPr/>
        </p:nvSpPr>
        <p:spPr>
          <a:xfrm>
            <a:off x="2212860"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13" name="Rectangle 12">
            <a:extLst>
              <a:ext uri="{FF2B5EF4-FFF2-40B4-BE49-F238E27FC236}">
                <a16:creationId xmlns:a16="http://schemas.microsoft.com/office/drawing/2014/main" id="{8C26B9EA-453C-3204-98BE-434FED9D36B5}"/>
              </a:ext>
            </a:extLst>
          </p:cNvPr>
          <p:cNvSpPr/>
          <p:nvPr/>
        </p:nvSpPr>
        <p:spPr>
          <a:xfrm>
            <a:off x="4177604"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14" name="Rectangle 13">
            <a:extLst>
              <a:ext uri="{FF2B5EF4-FFF2-40B4-BE49-F238E27FC236}">
                <a16:creationId xmlns:a16="http://schemas.microsoft.com/office/drawing/2014/main" id="{929C1E0A-FCC6-AC23-EBEE-F7290AFE367F}"/>
              </a:ext>
            </a:extLst>
          </p:cNvPr>
          <p:cNvSpPr/>
          <p:nvPr/>
        </p:nvSpPr>
        <p:spPr>
          <a:xfrm>
            <a:off x="6147698"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24" name="Rectangle 23">
            <a:extLst>
              <a:ext uri="{FF2B5EF4-FFF2-40B4-BE49-F238E27FC236}">
                <a16:creationId xmlns:a16="http://schemas.microsoft.com/office/drawing/2014/main" id="{553C9633-559B-BD83-08DA-B7DC2596B9AB}"/>
              </a:ext>
            </a:extLst>
          </p:cNvPr>
          <p:cNvSpPr/>
          <p:nvPr/>
        </p:nvSpPr>
        <p:spPr>
          <a:xfrm>
            <a:off x="2212860" y="3749263"/>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25" name="Rectangle 24">
            <a:extLst>
              <a:ext uri="{FF2B5EF4-FFF2-40B4-BE49-F238E27FC236}">
                <a16:creationId xmlns:a16="http://schemas.microsoft.com/office/drawing/2014/main" id="{3991D900-D901-334F-F527-CA42523E4E6F}"/>
              </a:ext>
            </a:extLst>
          </p:cNvPr>
          <p:cNvSpPr/>
          <p:nvPr/>
        </p:nvSpPr>
        <p:spPr>
          <a:xfrm>
            <a:off x="4177604" y="3749263"/>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26" name="Rectangle 25">
            <a:extLst>
              <a:ext uri="{FF2B5EF4-FFF2-40B4-BE49-F238E27FC236}">
                <a16:creationId xmlns:a16="http://schemas.microsoft.com/office/drawing/2014/main" id="{C76F0AA6-06C1-ED32-F30D-7A6E158C5F0D}"/>
              </a:ext>
            </a:extLst>
          </p:cNvPr>
          <p:cNvSpPr/>
          <p:nvPr/>
        </p:nvSpPr>
        <p:spPr>
          <a:xfrm>
            <a:off x="6147698" y="3750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21" name="Rectangle 20">
            <a:extLst>
              <a:ext uri="{FF2B5EF4-FFF2-40B4-BE49-F238E27FC236}">
                <a16:creationId xmlns:a16="http://schemas.microsoft.com/office/drawing/2014/main" id="{BB40A674-457E-39F9-0E9C-43189D959D65}"/>
              </a:ext>
            </a:extLst>
          </p:cNvPr>
          <p:cNvSpPr/>
          <p:nvPr/>
        </p:nvSpPr>
        <p:spPr>
          <a:xfrm>
            <a:off x="8113488" y="1691534"/>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Ensure 100% compliance with all regional EV charging regulations</a:t>
            </a:r>
          </a:p>
        </p:txBody>
      </p:sp>
      <p:sp>
        <p:nvSpPr>
          <p:cNvPr id="32" name="Rectangle 31">
            <a:extLst>
              <a:ext uri="{FF2B5EF4-FFF2-40B4-BE49-F238E27FC236}">
                <a16:creationId xmlns:a16="http://schemas.microsoft.com/office/drawing/2014/main" id="{3C30187E-90E8-0E8B-73EC-7CA1B7F0DAA2}"/>
              </a:ext>
            </a:extLst>
          </p:cNvPr>
          <p:cNvSpPr/>
          <p:nvPr/>
        </p:nvSpPr>
        <p:spPr>
          <a:xfrm>
            <a:off x="8113488" y="272141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Adapting to varying international standards and laws</a:t>
            </a:r>
          </a:p>
        </p:txBody>
      </p:sp>
      <p:sp>
        <p:nvSpPr>
          <p:cNvPr id="39" name="Rectangle 38">
            <a:extLst>
              <a:ext uri="{FF2B5EF4-FFF2-40B4-BE49-F238E27FC236}">
                <a16:creationId xmlns:a16="http://schemas.microsoft.com/office/drawing/2014/main" id="{4F821A3C-EA2F-6C26-6450-3E62656C2BF9}"/>
              </a:ext>
            </a:extLst>
          </p:cNvPr>
          <p:cNvSpPr/>
          <p:nvPr/>
        </p:nvSpPr>
        <p:spPr>
          <a:xfrm>
            <a:off x="8113488" y="375129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Engage legal experts to oversee compliance strategies</a:t>
            </a:r>
          </a:p>
        </p:txBody>
      </p:sp>
      <p:sp>
        <p:nvSpPr>
          <p:cNvPr id="48" name="Rectangle 47">
            <a:extLst>
              <a:ext uri="{FF2B5EF4-FFF2-40B4-BE49-F238E27FC236}">
                <a16:creationId xmlns:a16="http://schemas.microsoft.com/office/drawing/2014/main" id="{2CFF0810-8073-B7BA-FA9F-BDA90A95AC80}"/>
              </a:ext>
            </a:extLst>
          </p:cNvPr>
          <p:cNvSpPr/>
          <p:nvPr/>
        </p:nvSpPr>
        <p:spPr>
          <a:xfrm>
            <a:off x="9949066" y="1586340"/>
            <a:ext cx="35390" cy="4325308"/>
          </a:xfrm>
          <a:prstGeom prst="rect">
            <a:avLst/>
          </a:prstGeom>
          <a:solidFill>
            <a:schemeClr val="accent2">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52" name="Rectangle 51">
            <a:extLst>
              <a:ext uri="{FF2B5EF4-FFF2-40B4-BE49-F238E27FC236}">
                <a16:creationId xmlns:a16="http://schemas.microsoft.com/office/drawing/2014/main" id="{C4076D8A-C5F9-62D2-9E19-EDCD19449ACF}"/>
              </a:ext>
            </a:extLst>
          </p:cNvPr>
          <p:cNvSpPr/>
          <p:nvPr/>
        </p:nvSpPr>
        <p:spPr>
          <a:xfrm>
            <a:off x="2108628" y="4850461"/>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9" name="Round Same Side Corner Rectangle 58">
            <a:extLst>
              <a:ext uri="{FF2B5EF4-FFF2-40B4-BE49-F238E27FC236}">
                <a16:creationId xmlns:a16="http://schemas.microsoft.com/office/drawing/2014/main" id="{54AC93A0-CB4A-17E2-7230-05BF945D331E}"/>
              </a:ext>
            </a:extLst>
          </p:cNvPr>
          <p:cNvSpPr/>
          <p:nvPr/>
        </p:nvSpPr>
        <p:spPr>
          <a:xfrm rot="16200000">
            <a:off x="694375" y="4286454"/>
            <a:ext cx="933154" cy="1910836"/>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60" name="TextBox 59">
            <a:extLst>
              <a:ext uri="{FF2B5EF4-FFF2-40B4-BE49-F238E27FC236}">
                <a16:creationId xmlns:a16="http://schemas.microsoft.com/office/drawing/2014/main" id="{E84DD933-20EE-A1A7-F9F8-6508A50D2092}"/>
              </a:ext>
            </a:extLst>
          </p:cNvPr>
          <p:cNvSpPr txBox="1"/>
          <p:nvPr/>
        </p:nvSpPr>
        <p:spPr>
          <a:xfrm>
            <a:off x="235761" y="4928745"/>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Four</a:t>
            </a:r>
          </a:p>
        </p:txBody>
      </p:sp>
      <p:sp>
        <p:nvSpPr>
          <p:cNvPr id="70" name="Rectangle 69">
            <a:extLst>
              <a:ext uri="{FF2B5EF4-FFF2-40B4-BE49-F238E27FC236}">
                <a16:creationId xmlns:a16="http://schemas.microsoft.com/office/drawing/2014/main" id="{EF05BBFD-E6A8-2E67-4763-F1E814F27C5E}"/>
              </a:ext>
            </a:extLst>
          </p:cNvPr>
          <p:cNvSpPr/>
          <p:nvPr/>
        </p:nvSpPr>
        <p:spPr>
          <a:xfrm>
            <a:off x="2212860" y="4774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71" name="Rectangle 70">
            <a:extLst>
              <a:ext uri="{FF2B5EF4-FFF2-40B4-BE49-F238E27FC236}">
                <a16:creationId xmlns:a16="http://schemas.microsoft.com/office/drawing/2014/main" id="{7196F44B-92A8-7DC3-D2CE-FA9660EAEFA8}"/>
              </a:ext>
            </a:extLst>
          </p:cNvPr>
          <p:cNvSpPr/>
          <p:nvPr/>
        </p:nvSpPr>
        <p:spPr>
          <a:xfrm>
            <a:off x="4177604" y="4774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72" name="Rectangle 71">
            <a:extLst>
              <a:ext uri="{FF2B5EF4-FFF2-40B4-BE49-F238E27FC236}">
                <a16:creationId xmlns:a16="http://schemas.microsoft.com/office/drawing/2014/main" id="{19549CB1-CEA1-2A4B-11AC-AEF3786DB22D}"/>
              </a:ext>
            </a:extLst>
          </p:cNvPr>
          <p:cNvSpPr/>
          <p:nvPr/>
        </p:nvSpPr>
        <p:spPr>
          <a:xfrm>
            <a:off x="6147698" y="4774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75" name="Rectangle 74">
            <a:extLst>
              <a:ext uri="{FF2B5EF4-FFF2-40B4-BE49-F238E27FC236}">
                <a16:creationId xmlns:a16="http://schemas.microsoft.com/office/drawing/2014/main" id="{8D212FE3-1117-1599-BE9A-2EA6336FAFB9}"/>
              </a:ext>
            </a:extLst>
          </p:cNvPr>
          <p:cNvSpPr/>
          <p:nvPr/>
        </p:nvSpPr>
        <p:spPr>
          <a:xfrm>
            <a:off x="8113488" y="477631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Audit results and compliance check completions</a:t>
            </a:r>
          </a:p>
        </p:txBody>
      </p:sp>
      <p:sp>
        <p:nvSpPr>
          <p:cNvPr id="5" name="Round Same Side Corner Rectangle 4">
            <a:extLst>
              <a:ext uri="{FF2B5EF4-FFF2-40B4-BE49-F238E27FC236}">
                <a16:creationId xmlns:a16="http://schemas.microsoft.com/office/drawing/2014/main" id="{49921F97-6BB0-2E59-F90E-391E434FF977}"/>
              </a:ext>
            </a:extLst>
          </p:cNvPr>
          <p:cNvSpPr/>
          <p:nvPr/>
        </p:nvSpPr>
        <p:spPr>
          <a:xfrm>
            <a:off x="8119481"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Four</a:t>
            </a:r>
          </a:p>
        </p:txBody>
      </p:sp>
      <p:sp>
        <p:nvSpPr>
          <p:cNvPr id="8" name="Rectangle 7">
            <a:extLst>
              <a:ext uri="{FF2B5EF4-FFF2-40B4-BE49-F238E27FC236}">
                <a16:creationId xmlns:a16="http://schemas.microsoft.com/office/drawing/2014/main" id="{894A1B07-F306-838D-F883-AE063D2A7D0A}"/>
              </a:ext>
            </a:extLst>
          </p:cNvPr>
          <p:cNvSpPr/>
          <p:nvPr/>
        </p:nvSpPr>
        <p:spPr>
          <a:xfrm>
            <a:off x="10191443" y="1586341"/>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10" name="Round Same Side Corner Rectangle 9">
            <a:extLst>
              <a:ext uri="{FF2B5EF4-FFF2-40B4-BE49-F238E27FC236}">
                <a16:creationId xmlns:a16="http://schemas.microsoft.com/office/drawing/2014/main" id="{2DBC9BAE-A35D-DDCB-DDD2-FF1A435A6A58}"/>
              </a:ext>
            </a:extLst>
          </p:cNvPr>
          <p:cNvSpPr/>
          <p:nvPr/>
        </p:nvSpPr>
        <p:spPr>
          <a:xfrm>
            <a:off x="10085271" y="653187"/>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Five</a:t>
            </a:r>
          </a:p>
        </p:txBody>
      </p:sp>
      <p:sp>
        <p:nvSpPr>
          <p:cNvPr id="17" name="Rectangle 16">
            <a:extLst>
              <a:ext uri="{FF2B5EF4-FFF2-40B4-BE49-F238E27FC236}">
                <a16:creationId xmlns:a16="http://schemas.microsoft.com/office/drawing/2014/main" id="{A90ED0B8-EA59-73CF-B8C4-59BF60CA502B}"/>
              </a:ext>
            </a:extLst>
          </p:cNvPr>
          <p:cNvSpPr/>
          <p:nvPr/>
        </p:nvSpPr>
        <p:spPr>
          <a:xfrm>
            <a:off x="8119481"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20" name="Rectangle 19">
            <a:extLst>
              <a:ext uri="{FF2B5EF4-FFF2-40B4-BE49-F238E27FC236}">
                <a16:creationId xmlns:a16="http://schemas.microsoft.com/office/drawing/2014/main" id="{7F92B7D9-C4EF-DA75-C4B8-E3BCD89ADEC2}"/>
              </a:ext>
            </a:extLst>
          </p:cNvPr>
          <p:cNvSpPr/>
          <p:nvPr/>
        </p:nvSpPr>
        <p:spPr>
          <a:xfrm>
            <a:off x="8119481"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28" name="Rectangle 27">
            <a:extLst>
              <a:ext uri="{FF2B5EF4-FFF2-40B4-BE49-F238E27FC236}">
                <a16:creationId xmlns:a16="http://schemas.microsoft.com/office/drawing/2014/main" id="{BA5C4821-E400-99BA-0289-2E55CD3376DC}"/>
              </a:ext>
            </a:extLst>
          </p:cNvPr>
          <p:cNvSpPr/>
          <p:nvPr/>
        </p:nvSpPr>
        <p:spPr>
          <a:xfrm>
            <a:off x="8119481" y="3749263"/>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29" name="Rectangle 28">
            <a:extLst>
              <a:ext uri="{FF2B5EF4-FFF2-40B4-BE49-F238E27FC236}">
                <a16:creationId xmlns:a16="http://schemas.microsoft.com/office/drawing/2014/main" id="{2C3373AA-7E1F-CF41-C817-EE186B6FE269}"/>
              </a:ext>
            </a:extLst>
          </p:cNvPr>
          <p:cNvSpPr/>
          <p:nvPr/>
        </p:nvSpPr>
        <p:spPr>
          <a:xfrm>
            <a:off x="10085271" y="1690517"/>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35" name="Rectangle 34">
            <a:extLst>
              <a:ext uri="{FF2B5EF4-FFF2-40B4-BE49-F238E27FC236}">
                <a16:creationId xmlns:a16="http://schemas.microsoft.com/office/drawing/2014/main" id="{6AE577BE-29CC-4290-0EE3-13D386343F84}"/>
              </a:ext>
            </a:extLst>
          </p:cNvPr>
          <p:cNvSpPr/>
          <p:nvPr/>
        </p:nvSpPr>
        <p:spPr>
          <a:xfrm>
            <a:off x="10085271" y="2720398"/>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38" name="Rectangle 37">
            <a:extLst>
              <a:ext uri="{FF2B5EF4-FFF2-40B4-BE49-F238E27FC236}">
                <a16:creationId xmlns:a16="http://schemas.microsoft.com/office/drawing/2014/main" id="{3606B764-0558-ADB0-AC23-B706EA138DB0}"/>
              </a:ext>
            </a:extLst>
          </p:cNvPr>
          <p:cNvSpPr/>
          <p:nvPr/>
        </p:nvSpPr>
        <p:spPr>
          <a:xfrm>
            <a:off x="10085271" y="3750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45" name="Rectangle 44">
            <a:extLst>
              <a:ext uri="{FF2B5EF4-FFF2-40B4-BE49-F238E27FC236}">
                <a16:creationId xmlns:a16="http://schemas.microsoft.com/office/drawing/2014/main" id="{306154AE-208C-17E0-11DA-3CE39A8BE104}"/>
              </a:ext>
            </a:extLst>
          </p:cNvPr>
          <p:cNvSpPr/>
          <p:nvPr/>
        </p:nvSpPr>
        <p:spPr>
          <a:xfrm>
            <a:off x="4050710"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6" name="Rectangle 45">
            <a:extLst>
              <a:ext uri="{FF2B5EF4-FFF2-40B4-BE49-F238E27FC236}">
                <a16:creationId xmlns:a16="http://schemas.microsoft.com/office/drawing/2014/main" id="{9D8E91DF-8DE9-3300-2AED-D98A3D8889FD}"/>
              </a:ext>
            </a:extLst>
          </p:cNvPr>
          <p:cNvSpPr/>
          <p:nvPr/>
        </p:nvSpPr>
        <p:spPr>
          <a:xfrm>
            <a:off x="7983277"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7" name="Rectangle 46">
            <a:extLst>
              <a:ext uri="{FF2B5EF4-FFF2-40B4-BE49-F238E27FC236}">
                <a16:creationId xmlns:a16="http://schemas.microsoft.com/office/drawing/2014/main" id="{84A3B990-39D4-4773-CBE5-0DD4F2CDFA49}"/>
              </a:ext>
            </a:extLst>
          </p:cNvPr>
          <p:cNvSpPr/>
          <p:nvPr/>
        </p:nvSpPr>
        <p:spPr>
          <a:xfrm>
            <a:off x="6020806"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7" name="Rectangle 6">
            <a:extLst>
              <a:ext uri="{FF2B5EF4-FFF2-40B4-BE49-F238E27FC236}">
                <a16:creationId xmlns:a16="http://schemas.microsoft.com/office/drawing/2014/main" id="{8A0D1685-436E-6826-A8DB-15713EB37700}"/>
              </a:ext>
            </a:extLst>
          </p:cNvPr>
          <p:cNvSpPr/>
          <p:nvPr/>
        </p:nvSpPr>
        <p:spPr>
          <a:xfrm>
            <a:off x="9955060"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0" name="Rectangle 39">
            <a:extLst>
              <a:ext uri="{FF2B5EF4-FFF2-40B4-BE49-F238E27FC236}">
                <a16:creationId xmlns:a16="http://schemas.microsoft.com/office/drawing/2014/main" id="{9CE8AE4A-6BCE-2042-B068-B5C7A0310CD6}"/>
              </a:ext>
            </a:extLst>
          </p:cNvPr>
          <p:cNvSpPr/>
          <p:nvPr/>
        </p:nvSpPr>
        <p:spPr>
          <a:xfrm>
            <a:off x="11920849" y="1586881"/>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9" name="Rectangle 48">
            <a:extLst>
              <a:ext uri="{FF2B5EF4-FFF2-40B4-BE49-F238E27FC236}">
                <a16:creationId xmlns:a16="http://schemas.microsoft.com/office/drawing/2014/main" id="{BE404324-01DA-C57C-8E6B-D117A0EDAE18}"/>
              </a:ext>
            </a:extLst>
          </p:cNvPr>
          <p:cNvSpPr/>
          <p:nvPr/>
        </p:nvSpPr>
        <p:spPr>
          <a:xfrm>
            <a:off x="8119481" y="477529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50" name="Rectangle 49">
            <a:extLst>
              <a:ext uri="{FF2B5EF4-FFF2-40B4-BE49-F238E27FC236}">
                <a16:creationId xmlns:a16="http://schemas.microsoft.com/office/drawing/2014/main" id="{8B78B3A3-3EF8-5FD3-3DDA-BA63DE530CC1}"/>
              </a:ext>
            </a:extLst>
          </p:cNvPr>
          <p:cNvSpPr/>
          <p:nvPr/>
        </p:nvSpPr>
        <p:spPr>
          <a:xfrm>
            <a:off x="10085271" y="477529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54" name="Rectangle 53">
            <a:extLst>
              <a:ext uri="{FF2B5EF4-FFF2-40B4-BE49-F238E27FC236}">
                <a16:creationId xmlns:a16="http://schemas.microsoft.com/office/drawing/2014/main" id="{07CE1D11-7AB7-320C-4413-E7C320774E8E}"/>
              </a:ext>
            </a:extLst>
          </p:cNvPr>
          <p:cNvSpPr/>
          <p:nvPr/>
        </p:nvSpPr>
        <p:spPr>
          <a:xfrm>
            <a:off x="2108625" y="5874417"/>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5" name="Round Same Side Corner Rectangle 54">
            <a:extLst>
              <a:ext uri="{FF2B5EF4-FFF2-40B4-BE49-F238E27FC236}">
                <a16:creationId xmlns:a16="http://schemas.microsoft.com/office/drawing/2014/main" id="{16A471C4-8E16-0642-A77D-963E7095BB6E}"/>
              </a:ext>
            </a:extLst>
          </p:cNvPr>
          <p:cNvSpPr/>
          <p:nvPr/>
        </p:nvSpPr>
        <p:spPr>
          <a:xfrm rot="16200000">
            <a:off x="694372" y="5316334"/>
            <a:ext cx="933154" cy="1910836"/>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56" name="TextBox 55">
            <a:extLst>
              <a:ext uri="{FF2B5EF4-FFF2-40B4-BE49-F238E27FC236}">
                <a16:creationId xmlns:a16="http://schemas.microsoft.com/office/drawing/2014/main" id="{C1E3D8B9-DFE3-1D8B-A3C1-9FF2F27EA60F}"/>
              </a:ext>
            </a:extLst>
          </p:cNvPr>
          <p:cNvSpPr txBox="1"/>
          <p:nvPr/>
        </p:nvSpPr>
        <p:spPr>
          <a:xfrm>
            <a:off x="235758" y="5958625"/>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Five</a:t>
            </a:r>
          </a:p>
        </p:txBody>
      </p:sp>
      <p:sp>
        <p:nvSpPr>
          <p:cNvPr id="42" name="Rectangle 41">
            <a:extLst>
              <a:ext uri="{FF2B5EF4-FFF2-40B4-BE49-F238E27FC236}">
                <a16:creationId xmlns:a16="http://schemas.microsoft.com/office/drawing/2014/main" id="{B04E8034-5B8F-1378-9F62-F66658C58F1E}"/>
              </a:ext>
            </a:extLst>
          </p:cNvPr>
          <p:cNvSpPr/>
          <p:nvPr/>
        </p:nvSpPr>
        <p:spPr>
          <a:xfrm>
            <a:off x="2119440" y="2622655"/>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3C609F33-0387-4FA5-DE4F-4DDE29AEBC89}"/>
              </a:ext>
            </a:extLst>
          </p:cNvPr>
          <p:cNvSpPr/>
          <p:nvPr/>
        </p:nvSpPr>
        <p:spPr>
          <a:xfrm>
            <a:off x="2108635" y="3653006"/>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C5F51562-0187-9A2D-FF46-0AAF8A9548EB}"/>
              </a:ext>
            </a:extLst>
          </p:cNvPr>
          <p:cNvSpPr/>
          <p:nvPr/>
        </p:nvSpPr>
        <p:spPr>
          <a:xfrm>
            <a:off x="2108633" y="4684464"/>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3" name="Rectangle 52">
            <a:extLst>
              <a:ext uri="{FF2B5EF4-FFF2-40B4-BE49-F238E27FC236}">
                <a16:creationId xmlns:a16="http://schemas.microsoft.com/office/drawing/2014/main" id="{89F8B32A-33DE-652B-631D-363B09A15453}"/>
              </a:ext>
            </a:extLst>
          </p:cNvPr>
          <p:cNvSpPr/>
          <p:nvPr/>
        </p:nvSpPr>
        <p:spPr>
          <a:xfrm>
            <a:off x="2108629" y="5714345"/>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6F53384F-C065-5249-3C2B-1CFF991E12DA}"/>
              </a:ext>
            </a:extLst>
          </p:cNvPr>
          <p:cNvSpPr/>
          <p:nvPr/>
        </p:nvSpPr>
        <p:spPr>
          <a:xfrm>
            <a:off x="2108629" y="6739361"/>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8" name="Rectangle 57">
            <a:extLst>
              <a:ext uri="{FF2B5EF4-FFF2-40B4-BE49-F238E27FC236}">
                <a16:creationId xmlns:a16="http://schemas.microsoft.com/office/drawing/2014/main" id="{2F74F9B9-F439-CF92-0FE3-EA6FC64C16B6}"/>
              </a:ext>
            </a:extLst>
          </p:cNvPr>
          <p:cNvSpPr/>
          <p:nvPr/>
        </p:nvSpPr>
        <p:spPr>
          <a:xfrm>
            <a:off x="2212857"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61" name="Rectangle 60">
            <a:extLst>
              <a:ext uri="{FF2B5EF4-FFF2-40B4-BE49-F238E27FC236}">
                <a16:creationId xmlns:a16="http://schemas.microsoft.com/office/drawing/2014/main" id="{0C55F51A-43BD-B61A-AC82-0BE245D5E3F4}"/>
              </a:ext>
            </a:extLst>
          </p:cNvPr>
          <p:cNvSpPr/>
          <p:nvPr/>
        </p:nvSpPr>
        <p:spPr>
          <a:xfrm>
            <a:off x="4177601"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62" name="Rectangle 61">
            <a:extLst>
              <a:ext uri="{FF2B5EF4-FFF2-40B4-BE49-F238E27FC236}">
                <a16:creationId xmlns:a16="http://schemas.microsoft.com/office/drawing/2014/main" id="{B1D91AF9-03DC-5BB6-9E7C-A625849BB636}"/>
              </a:ext>
            </a:extLst>
          </p:cNvPr>
          <p:cNvSpPr/>
          <p:nvPr/>
        </p:nvSpPr>
        <p:spPr>
          <a:xfrm>
            <a:off x="6147695"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64" name="Rectangle 63">
            <a:extLst>
              <a:ext uri="{FF2B5EF4-FFF2-40B4-BE49-F238E27FC236}">
                <a16:creationId xmlns:a16="http://schemas.microsoft.com/office/drawing/2014/main" id="{B58FB34A-ED9B-877A-2EEA-6A9109A12683}"/>
              </a:ext>
            </a:extLst>
          </p:cNvPr>
          <p:cNvSpPr/>
          <p:nvPr/>
        </p:nvSpPr>
        <p:spPr>
          <a:xfrm>
            <a:off x="8113485"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Audit results and compliance check completions</a:t>
            </a:r>
          </a:p>
        </p:txBody>
      </p:sp>
      <p:sp>
        <p:nvSpPr>
          <p:cNvPr id="65" name="Rectangle 64">
            <a:extLst>
              <a:ext uri="{FF2B5EF4-FFF2-40B4-BE49-F238E27FC236}">
                <a16:creationId xmlns:a16="http://schemas.microsoft.com/office/drawing/2014/main" id="{FDEC2B16-6805-0789-C1EE-C1CCEA002D0F}"/>
              </a:ext>
            </a:extLst>
          </p:cNvPr>
          <p:cNvSpPr/>
          <p:nvPr/>
        </p:nvSpPr>
        <p:spPr>
          <a:xfrm>
            <a:off x="8119478"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66" name="Rectangle 65">
            <a:extLst>
              <a:ext uri="{FF2B5EF4-FFF2-40B4-BE49-F238E27FC236}">
                <a16:creationId xmlns:a16="http://schemas.microsoft.com/office/drawing/2014/main" id="{F181D678-8B3F-DBBC-BADA-7E9E7500890D}"/>
              </a:ext>
            </a:extLst>
          </p:cNvPr>
          <p:cNvSpPr/>
          <p:nvPr/>
        </p:nvSpPr>
        <p:spPr>
          <a:xfrm>
            <a:off x="10085268"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Text</a:t>
            </a:r>
          </a:p>
        </p:txBody>
      </p:sp>
      <p:sp>
        <p:nvSpPr>
          <p:cNvPr id="74" name="TextBox 73">
            <a:extLst>
              <a:ext uri="{FF2B5EF4-FFF2-40B4-BE49-F238E27FC236}">
                <a16:creationId xmlns:a16="http://schemas.microsoft.com/office/drawing/2014/main" id="{F75E00A5-2CE6-B315-1DD2-A3F67981F287}"/>
              </a:ext>
            </a:extLst>
          </p:cNvPr>
          <p:cNvSpPr txBox="1"/>
          <p:nvPr/>
        </p:nvSpPr>
        <p:spPr>
          <a:xfrm>
            <a:off x="2143516" y="82683"/>
            <a:ext cx="8838390" cy="477054"/>
          </a:xfrm>
          <a:prstGeom prst="rect">
            <a:avLst/>
          </a:prstGeom>
          <a:noFill/>
        </p:spPr>
        <p:txBody>
          <a:bodyPr wrap="square" rtlCol="0" anchor="ctr" anchorCtr="0">
            <a:spAutoFit/>
          </a:bodyPr>
          <a:lstStyle/>
          <a:p>
            <a:r>
              <a:rPr lang="en-US" sz="2500" dirty="0">
                <a:solidFill>
                  <a:srgbClr val="001033"/>
                </a:solidFill>
                <a:latin typeface="Courier" pitchFamily="2" charset="0"/>
              </a:rPr>
              <a:t>Replace this text with your own content.</a:t>
            </a:r>
          </a:p>
        </p:txBody>
      </p:sp>
      <p:grpSp>
        <p:nvGrpSpPr>
          <p:cNvPr id="82" name="Group 81">
            <a:extLst>
              <a:ext uri="{FF2B5EF4-FFF2-40B4-BE49-F238E27FC236}">
                <a16:creationId xmlns:a16="http://schemas.microsoft.com/office/drawing/2014/main" id="{9241F0E6-9CF3-B2B0-FCDC-6CE759B71DC4}"/>
              </a:ext>
            </a:extLst>
          </p:cNvPr>
          <p:cNvGrpSpPr/>
          <p:nvPr/>
        </p:nvGrpSpPr>
        <p:grpSpPr>
          <a:xfrm>
            <a:off x="5616289" y="3234377"/>
            <a:ext cx="339981" cy="337212"/>
            <a:chOff x="4807735" y="2804472"/>
            <a:chExt cx="737527" cy="731520"/>
          </a:xfrm>
        </p:grpSpPr>
        <p:sp>
          <p:nvSpPr>
            <p:cNvPr id="81" name="Rounded Rectangle 80">
              <a:extLst>
                <a:ext uri="{FF2B5EF4-FFF2-40B4-BE49-F238E27FC236}">
                  <a16:creationId xmlns:a16="http://schemas.microsoft.com/office/drawing/2014/main" id="{35974645-2464-9447-302A-C020E6C7C7E0}"/>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77" name="Graphic 76" descr="Thumbs up sign with solid fill">
              <a:extLst>
                <a:ext uri="{FF2B5EF4-FFF2-40B4-BE49-F238E27FC236}">
                  <a16:creationId xmlns:a16="http://schemas.microsoft.com/office/drawing/2014/main" id="{0D9271BB-AF53-DA40-2122-8823575FB1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83" name="Group 82">
            <a:extLst>
              <a:ext uri="{FF2B5EF4-FFF2-40B4-BE49-F238E27FC236}">
                <a16:creationId xmlns:a16="http://schemas.microsoft.com/office/drawing/2014/main" id="{4FC89997-AB0A-9684-662C-777D2916BCDA}"/>
              </a:ext>
            </a:extLst>
          </p:cNvPr>
          <p:cNvGrpSpPr/>
          <p:nvPr/>
        </p:nvGrpSpPr>
        <p:grpSpPr>
          <a:xfrm>
            <a:off x="5616289" y="4265079"/>
            <a:ext cx="339981" cy="346913"/>
            <a:chOff x="4807735" y="2804472"/>
            <a:chExt cx="737527" cy="752563"/>
          </a:xfrm>
        </p:grpSpPr>
        <p:sp>
          <p:nvSpPr>
            <p:cNvPr id="84" name="Rounded Rectangle 83">
              <a:extLst>
                <a:ext uri="{FF2B5EF4-FFF2-40B4-BE49-F238E27FC236}">
                  <a16:creationId xmlns:a16="http://schemas.microsoft.com/office/drawing/2014/main" id="{35341900-021A-2D02-73A2-7E8C26527BC5}"/>
                </a:ext>
              </a:extLst>
            </p:cNvPr>
            <p:cNvSpPr/>
            <p:nvPr/>
          </p:nvSpPr>
          <p:spPr>
            <a:xfrm>
              <a:off x="4813742" y="2804472"/>
              <a:ext cx="731520" cy="731520"/>
            </a:xfrm>
            <a:prstGeom prst="roundRect">
              <a:avLst>
                <a:gd name="adj" fmla="val 10539"/>
              </a:avLst>
            </a:prstGeom>
            <a:gradFill flip="none" rotWithShape="1">
              <a:gsLst>
                <a:gs pos="56000">
                  <a:srgbClr val="F78E2A"/>
                </a:gs>
                <a:gs pos="24000">
                  <a:srgbClr val="CB4F44"/>
                </a:gs>
                <a:gs pos="87000">
                  <a:srgbClr val="FF00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85" name="Graphic 84" descr="Thumbs up sign with solid fill">
              <a:extLst>
                <a:ext uri="{FF2B5EF4-FFF2-40B4-BE49-F238E27FC236}">
                  <a16:creationId xmlns:a16="http://schemas.microsoft.com/office/drawing/2014/main" id="{3739A43C-1D6D-E960-91F0-C22925305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4807735" y="2834646"/>
              <a:ext cx="722389" cy="722389"/>
            </a:xfrm>
            <a:prstGeom prst="rect">
              <a:avLst/>
            </a:prstGeom>
            <a:effectLst>
              <a:outerShdw blurRad="50800" dist="38100" dir="2700000" algn="tl" rotWithShape="0">
                <a:prstClr val="black">
                  <a:alpha val="40000"/>
                </a:prstClr>
              </a:outerShdw>
            </a:effectLst>
          </p:spPr>
        </p:pic>
      </p:grpSp>
      <p:grpSp>
        <p:nvGrpSpPr>
          <p:cNvPr id="87" name="Group 86">
            <a:extLst>
              <a:ext uri="{FF2B5EF4-FFF2-40B4-BE49-F238E27FC236}">
                <a16:creationId xmlns:a16="http://schemas.microsoft.com/office/drawing/2014/main" id="{BBE39CE9-03D2-2FE8-FBCD-C684AB84E2EB}"/>
              </a:ext>
            </a:extLst>
          </p:cNvPr>
          <p:cNvGrpSpPr/>
          <p:nvPr/>
        </p:nvGrpSpPr>
        <p:grpSpPr>
          <a:xfrm>
            <a:off x="5616289" y="5289274"/>
            <a:ext cx="339981" cy="337212"/>
            <a:chOff x="4807735" y="2804472"/>
            <a:chExt cx="737527" cy="731520"/>
          </a:xfrm>
        </p:grpSpPr>
        <p:sp>
          <p:nvSpPr>
            <p:cNvPr id="88" name="Rounded Rectangle 87">
              <a:extLst>
                <a:ext uri="{FF2B5EF4-FFF2-40B4-BE49-F238E27FC236}">
                  <a16:creationId xmlns:a16="http://schemas.microsoft.com/office/drawing/2014/main" id="{E5BC3AB6-FA11-029D-6DD1-976FB630AD32}"/>
                </a:ext>
              </a:extLst>
            </p:cNvPr>
            <p:cNvSpPr/>
            <p:nvPr/>
          </p:nvSpPr>
          <p:spPr>
            <a:xfrm>
              <a:off x="4813742" y="2804472"/>
              <a:ext cx="731520" cy="731520"/>
            </a:xfrm>
            <a:prstGeom prst="roundRect">
              <a:avLst>
                <a:gd name="adj" fmla="val 10539"/>
              </a:avLst>
            </a:prstGeom>
            <a:gradFill flip="none" rotWithShape="1">
              <a:gsLst>
                <a:gs pos="56000">
                  <a:srgbClr val="FFDF5B"/>
                </a:gs>
                <a:gs pos="86000">
                  <a:srgbClr val="F2C001"/>
                </a:gs>
                <a:gs pos="22000">
                  <a:srgbClr val="F2AA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89" name="Graphic 88" descr="Thumbs up sign with solid fill">
              <a:extLst>
                <a:ext uri="{FF2B5EF4-FFF2-40B4-BE49-F238E27FC236}">
                  <a16:creationId xmlns:a16="http://schemas.microsoft.com/office/drawing/2014/main" id="{2EE96568-8F1D-3CB6-E294-0CD481F8C0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807735" y="2806071"/>
              <a:ext cx="722389" cy="722389"/>
            </a:xfrm>
            <a:prstGeom prst="rect">
              <a:avLst/>
            </a:prstGeom>
            <a:effectLst>
              <a:outerShdw blurRad="50800" dist="38100" dir="2700000" algn="tl" rotWithShape="0">
                <a:prstClr val="black">
                  <a:alpha val="40000"/>
                </a:prstClr>
              </a:outerShdw>
            </a:effectLst>
          </p:spPr>
        </p:pic>
      </p:grpSp>
      <p:grpSp>
        <p:nvGrpSpPr>
          <p:cNvPr id="90" name="Group 89">
            <a:extLst>
              <a:ext uri="{FF2B5EF4-FFF2-40B4-BE49-F238E27FC236}">
                <a16:creationId xmlns:a16="http://schemas.microsoft.com/office/drawing/2014/main" id="{AB10CE0F-B6A4-728C-B32E-B9E14CC77D64}"/>
              </a:ext>
            </a:extLst>
          </p:cNvPr>
          <p:cNvGrpSpPr/>
          <p:nvPr/>
        </p:nvGrpSpPr>
        <p:grpSpPr>
          <a:xfrm>
            <a:off x="7586383" y="2204496"/>
            <a:ext cx="339981" cy="337212"/>
            <a:chOff x="4807735" y="2804472"/>
            <a:chExt cx="737527" cy="731520"/>
          </a:xfrm>
        </p:grpSpPr>
        <p:sp>
          <p:nvSpPr>
            <p:cNvPr id="91" name="Rounded Rectangle 90">
              <a:extLst>
                <a:ext uri="{FF2B5EF4-FFF2-40B4-BE49-F238E27FC236}">
                  <a16:creationId xmlns:a16="http://schemas.microsoft.com/office/drawing/2014/main" id="{355568CA-AB23-EB70-6D83-5A8585136441}"/>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92" name="Graphic 91" descr="Thumbs up sign with solid fill">
              <a:extLst>
                <a:ext uri="{FF2B5EF4-FFF2-40B4-BE49-F238E27FC236}">
                  <a16:creationId xmlns:a16="http://schemas.microsoft.com/office/drawing/2014/main" id="{A60C7335-42C2-ADE2-C404-0F186E5D1E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93" name="Group 92">
            <a:extLst>
              <a:ext uri="{FF2B5EF4-FFF2-40B4-BE49-F238E27FC236}">
                <a16:creationId xmlns:a16="http://schemas.microsoft.com/office/drawing/2014/main" id="{50EB2B7E-234C-6471-F85B-EAE3AE9F466E}"/>
              </a:ext>
            </a:extLst>
          </p:cNvPr>
          <p:cNvGrpSpPr/>
          <p:nvPr/>
        </p:nvGrpSpPr>
        <p:grpSpPr>
          <a:xfrm>
            <a:off x="7586383" y="3235198"/>
            <a:ext cx="339981" cy="346913"/>
            <a:chOff x="4807735" y="2804472"/>
            <a:chExt cx="737527" cy="752563"/>
          </a:xfrm>
        </p:grpSpPr>
        <p:sp>
          <p:nvSpPr>
            <p:cNvPr id="94" name="Rounded Rectangle 93">
              <a:extLst>
                <a:ext uri="{FF2B5EF4-FFF2-40B4-BE49-F238E27FC236}">
                  <a16:creationId xmlns:a16="http://schemas.microsoft.com/office/drawing/2014/main" id="{D28C463F-CB6B-CA54-6B5F-B7EE63F683B9}"/>
                </a:ext>
              </a:extLst>
            </p:cNvPr>
            <p:cNvSpPr/>
            <p:nvPr/>
          </p:nvSpPr>
          <p:spPr>
            <a:xfrm>
              <a:off x="4813742" y="2804472"/>
              <a:ext cx="731520" cy="731520"/>
            </a:xfrm>
            <a:prstGeom prst="roundRect">
              <a:avLst>
                <a:gd name="adj" fmla="val 10539"/>
              </a:avLst>
            </a:prstGeom>
            <a:gradFill flip="none" rotWithShape="1">
              <a:gsLst>
                <a:gs pos="56000">
                  <a:srgbClr val="F78E2A"/>
                </a:gs>
                <a:gs pos="24000">
                  <a:srgbClr val="CB4F44"/>
                </a:gs>
                <a:gs pos="87000">
                  <a:srgbClr val="FF00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95" name="Graphic 94" descr="Thumbs up sign with solid fill">
              <a:extLst>
                <a:ext uri="{FF2B5EF4-FFF2-40B4-BE49-F238E27FC236}">
                  <a16:creationId xmlns:a16="http://schemas.microsoft.com/office/drawing/2014/main" id="{1B8EF3C0-59CA-E8D5-6EAC-CCB6C25F6F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4807735" y="2834646"/>
              <a:ext cx="722389" cy="722389"/>
            </a:xfrm>
            <a:prstGeom prst="rect">
              <a:avLst/>
            </a:prstGeom>
            <a:effectLst>
              <a:outerShdw blurRad="50800" dist="38100" dir="2700000" algn="tl" rotWithShape="0">
                <a:prstClr val="black">
                  <a:alpha val="40000"/>
                </a:prstClr>
              </a:outerShdw>
            </a:effectLst>
          </p:spPr>
        </p:pic>
      </p:grpSp>
      <p:grpSp>
        <p:nvGrpSpPr>
          <p:cNvPr id="96" name="Group 95">
            <a:extLst>
              <a:ext uri="{FF2B5EF4-FFF2-40B4-BE49-F238E27FC236}">
                <a16:creationId xmlns:a16="http://schemas.microsoft.com/office/drawing/2014/main" id="{AFEA71FA-27F9-40A4-20FB-120BB16CA440}"/>
              </a:ext>
            </a:extLst>
          </p:cNvPr>
          <p:cNvGrpSpPr/>
          <p:nvPr/>
        </p:nvGrpSpPr>
        <p:grpSpPr>
          <a:xfrm>
            <a:off x="7586383" y="4264258"/>
            <a:ext cx="339981" cy="337212"/>
            <a:chOff x="4807735" y="2804472"/>
            <a:chExt cx="737527" cy="731520"/>
          </a:xfrm>
        </p:grpSpPr>
        <p:sp>
          <p:nvSpPr>
            <p:cNvPr id="98" name="Rounded Rectangle 97">
              <a:extLst>
                <a:ext uri="{FF2B5EF4-FFF2-40B4-BE49-F238E27FC236}">
                  <a16:creationId xmlns:a16="http://schemas.microsoft.com/office/drawing/2014/main" id="{92248DC8-1026-BB8F-1BBE-C676AF7451AC}"/>
                </a:ext>
              </a:extLst>
            </p:cNvPr>
            <p:cNvSpPr/>
            <p:nvPr/>
          </p:nvSpPr>
          <p:spPr>
            <a:xfrm>
              <a:off x="4813742" y="2804472"/>
              <a:ext cx="731520" cy="731520"/>
            </a:xfrm>
            <a:prstGeom prst="roundRect">
              <a:avLst>
                <a:gd name="adj" fmla="val 10539"/>
              </a:avLst>
            </a:prstGeom>
            <a:gradFill flip="none" rotWithShape="1">
              <a:gsLst>
                <a:gs pos="56000">
                  <a:srgbClr val="FFDF5B"/>
                </a:gs>
                <a:gs pos="86000">
                  <a:srgbClr val="F2C001"/>
                </a:gs>
                <a:gs pos="22000">
                  <a:srgbClr val="F2AA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99" name="Graphic 98" descr="Thumbs up sign with solid fill">
              <a:extLst>
                <a:ext uri="{FF2B5EF4-FFF2-40B4-BE49-F238E27FC236}">
                  <a16:creationId xmlns:a16="http://schemas.microsoft.com/office/drawing/2014/main" id="{AC928B97-5331-9B03-C8B4-69C50D6E8A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807735" y="2806071"/>
              <a:ext cx="722389" cy="722389"/>
            </a:xfrm>
            <a:prstGeom prst="rect">
              <a:avLst/>
            </a:prstGeom>
            <a:effectLst>
              <a:outerShdw blurRad="50800" dist="38100" dir="2700000" algn="tl" rotWithShape="0">
                <a:prstClr val="black">
                  <a:alpha val="40000"/>
                </a:prstClr>
              </a:outerShdw>
            </a:effectLst>
          </p:spPr>
        </p:pic>
      </p:grpSp>
      <p:grpSp>
        <p:nvGrpSpPr>
          <p:cNvPr id="100" name="Group 99">
            <a:extLst>
              <a:ext uri="{FF2B5EF4-FFF2-40B4-BE49-F238E27FC236}">
                <a16:creationId xmlns:a16="http://schemas.microsoft.com/office/drawing/2014/main" id="{E09A27AE-D075-AE0D-B308-1942F1C37E4F}"/>
              </a:ext>
            </a:extLst>
          </p:cNvPr>
          <p:cNvGrpSpPr/>
          <p:nvPr/>
        </p:nvGrpSpPr>
        <p:grpSpPr>
          <a:xfrm>
            <a:off x="9538674" y="3234377"/>
            <a:ext cx="339981" cy="337212"/>
            <a:chOff x="4807735" y="2804472"/>
            <a:chExt cx="737527" cy="731520"/>
          </a:xfrm>
        </p:grpSpPr>
        <p:sp>
          <p:nvSpPr>
            <p:cNvPr id="101" name="Rounded Rectangle 100">
              <a:extLst>
                <a:ext uri="{FF2B5EF4-FFF2-40B4-BE49-F238E27FC236}">
                  <a16:creationId xmlns:a16="http://schemas.microsoft.com/office/drawing/2014/main" id="{55800805-7BB8-160E-4419-A3C6C36AEC7A}"/>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02" name="Graphic 101" descr="Thumbs up sign with solid fill">
              <a:extLst>
                <a:ext uri="{FF2B5EF4-FFF2-40B4-BE49-F238E27FC236}">
                  <a16:creationId xmlns:a16="http://schemas.microsoft.com/office/drawing/2014/main" id="{DD9B974C-F999-4D49-8595-CB4EF99F3D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03" name="Group 102">
            <a:extLst>
              <a:ext uri="{FF2B5EF4-FFF2-40B4-BE49-F238E27FC236}">
                <a16:creationId xmlns:a16="http://schemas.microsoft.com/office/drawing/2014/main" id="{D8136616-B34F-7497-D2AC-78D5C2043B49}"/>
              </a:ext>
            </a:extLst>
          </p:cNvPr>
          <p:cNvGrpSpPr/>
          <p:nvPr/>
        </p:nvGrpSpPr>
        <p:grpSpPr>
          <a:xfrm>
            <a:off x="9541990" y="4265079"/>
            <a:ext cx="339981" cy="346913"/>
            <a:chOff x="4807735" y="2804472"/>
            <a:chExt cx="737527" cy="752563"/>
          </a:xfrm>
        </p:grpSpPr>
        <p:sp>
          <p:nvSpPr>
            <p:cNvPr id="104" name="Rounded Rectangle 103">
              <a:extLst>
                <a:ext uri="{FF2B5EF4-FFF2-40B4-BE49-F238E27FC236}">
                  <a16:creationId xmlns:a16="http://schemas.microsoft.com/office/drawing/2014/main" id="{1810E806-0C21-B43E-117B-BBB225F0B5C6}"/>
                </a:ext>
              </a:extLst>
            </p:cNvPr>
            <p:cNvSpPr/>
            <p:nvPr/>
          </p:nvSpPr>
          <p:spPr>
            <a:xfrm>
              <a:off x="4813742" y="2804472"/>
              <a:ext cx="731520" cy="731520"/>
            </a:xfrm>
            <a:prstGeom prst="roundRect">
              <a:avLst>
                <a:gd name="adj" fmla="val 10539"/>
              </a:avLst>
            </a:prstGeom>
            <a:gradFill flip="none" rotWithShape="1">
              <a:gsLst>
                <a:gs pos="56000">
                  <a:srgbClr val="F78E2A"/>
                </a:gs>
                <a:gs pos="24000">
                  <a:srgbClr val="CB4F44"/>
                </a:gs>
                <a:gs pos="87000">
                  <a:srgbClr val="FF00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05" name="Graphic 104" descr="Thumbs up sign with solid fill">
              <a:extLst>
                <a:ext uri="{FF2B5EF4-FFF2-40B4-BE49-F238E27FC236}">
                  <a16:creationId xmlns:a16="http://schemas.microsoft.com/office/drawing/2014/main" id="{1A478625-111E-C8FC-0026-EB3A330157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4807735" y="2834646"/>
              <a:ext cx="722389" cy="722389"/>
            </a:xfrm>
            <a:prstGeom prst="rect">
              <a:avLst/>
            </a:prstGeom>
            <a:effectLst>
              <a:outerShdw blurRad="50800" dist="38100" dir="2700000" algn="tl" rotWithShape="0">
                <a:prstClr val="black">
                  <a:alpha val="40000"/>
                </a:prstClr>
              </a:outerShdw>
            </a:effectLst>
          </p:spPr>
        </p:pic>
      </p:grpSp>
      <p:grpSp>
        <p:nvGrpSpPr>
          <p:cNvPr id="106" name="Group 105">
            <a:extLst>
              <a:ext uri="{FF2B5EF4-FFF2-40B4-BE49-F238E27FC236}">
                <a16:creationId xmlns:a16="http://schemas.microsoft.com/office/drawing/2014/main" id="{2DEC2BC5-7967-0B21-36DF-D9E97D72826D}"/>
              </a:ext>
            </a:extLst>
          </p:cNvPr>
          <p:cNvGrpSpPr/>
          <p:nvPr/>
        </p:nvGrpSpPr>
        <p:grpSpPr>
          <a:xfrm>
            <a:off x="9536533" y="5289274"/>
            <a:ext cx="339981" cy="337212"/>
            <a:chOff x="4807735" y="2804472"/>
            <a:chExt cx="737527" cy="731520"/>
          </a:xfrm>
        </p:grpSpPr>
        <p:sp>
          <p:nvSpPr>
            <p:cNvPr id="107" name="Rounded Rectangle 106">
              <a:extLst>
                <a:ext uri="{FF2B5EF4-FFF2-40B4-BE49-F238E27FC236}">
                  <a16:creationId xmlns:a16="http://schemas.microsoft.com/office/drawing/2014/main" id="{C49AEFBF-EF6B-CB07-1A91-D8A78CE43D9E}"/>
                </a:ext>
              </a:extLst>
            </p:cNvPr>
            <p:cNvSpPr/>
            <p:nvPr/>
          </p:nvSpPr>
          <p:spPr>
            <a:xfrm>
              <a:off x="4813742" y="2804472"/>
              <a:ext cx="731520" cy="731520"/>
            </a:xfrm>
            <a:prstGeom prst="roundRect">
              <a:avLst>
                <a:gd name="adj" fmla="val 10539"/>
              </a:avLst>
            </a:prstGeom>
            <a:gradFill flip="none" rotWithShape="1">
              <a:gsLst>
                <a:gs pos="56000">
                  <a:srgbClr val="FFDF5B"/>
                </a:gs>
                <a:gs pos="86000">
                  <a:srgbClr val="F2C001"/>
                </a:gs>
                <a:gs pos="22000">
                  <a:srgbClr val="F2AA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08" name="Graphic 107" descr="Thumbs up sign with solid fill">
              <a:extLst>
                <a:ext uri="{FF2B5EF4-FFF2-40B4-BE49-F238E27FC236}">
                  <a16:creationId xmlns:a16="http://schemas.microsoft.com/office/drawing/2014/main" id="{BD1839EA-D429-F08C-B8B1-B3EA291EBC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807735" y="2806071"/>
              <a:ext cx="722389" cy="722389"/>
            </a:xfrm>
            <a:prstGeom prst="rect">
              <a:avLst/>
            </a:prstGeom>
            <a:effectLst>
              <a:outerShdw blurRad="50800" dist="38100" dir="2700000" algn="tl" rotWithShape="0">
                <a:prstClr val="black">
                  <a:alpha val="40000"/>
                </a:prstClr>
              </a:outerShdw>
            </a:effectLst>
          </p:spPr>
        </p:pic>
      </p:grpSp>
      <p:grpSp>
        <p:nvGrpSpPr>
          <p:cNvPr id="109" name="Group 108">
            <a:extLst>
              <a:ext uri="{FF2B5EF4-FFF2-40B4-BE49-F238E27FC236}">
                <a16:creationId xmlns:a16="http://schemas.microsoft.com/office/drawing/2014/main" id="{16818FBF-F0E2-2904-B828-2D03C9F5E906}"/>
              </a:ext>
            </a:extLst>
          </p:cNvPr>
          <p:cNvGrpSpPr/>
          <p:nvPr/>
        </p:nvGrpSpPr>
        <p:grpSpPr>
          <a:xfrm>
            <a:off x="11506666" y="2204496"/>
            <a:ext cx="339981" cy="337212"/>
            <a:chOff x="4807735" y="2804472"/>
            <a:chExt cx="737527" cy="731520"/>
          </a:xfrm>
        </p:grpSpPr>
        <p:sp>
          <p:nvSpPr>
            <p:cNvPr id="110" name="Rounded Rectangle 109">
              <a:extLst>
                <a:ext uri="{FF2B5EF4-FFF2-40B4-BE49-F238E27FC236}">
                  <a16:creationId xmlns:a16="http://schemas.microsoft.com/office/drawing/2014/main" id="{2F65D4CA-52E7-5FF6-F334-C998606F8699}"/>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11" name="Graphic 110" descr="Thumbs up sign with solid fill">
              <a:extLst>
                <a:ext uri="{FF2B5EF4-FFF2-40B4-BE49-F238E27FC236}">
                  <a16:creationId xmlns:a16="http://schemas.microsoft.com/office/drawing/2014/main" id="{54A2E891-2A93-047B-FA4E-A265C9DD2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12" name="Group 111">
            <a:extLst>
              <a:ext uri="{FF2B5EF4-FFF2-40B4-BE49-F238E27FC236}">
                <a16:creationId xmlns:a16="http://schemas.microsoft.com/office/drawing/2014/main" id="{BB62FACE-E3F5-31DC-FF38-E2C216EE093B}"/>
              </a:ext>
            </a:extLst>
          </p:cNvPr>
          <p:cNvGrpSpPr/>
          <p:nvPr/>
        </p:nvGrpSpPr>
        <p:grpSpPr>
          <a:xfrm>
            <a:off x="11509982" y="3235198"/>
            <a:ext cx="339981" cy="346913"/>
            <a:chOff x="4807735" y="2804472"/>
            <a:chExt cx="737527" cy="752563"/>
          </a:xfrm>
        </p:grpSpPr>
        <p:sp>
          <p:nvSpPr>
            <p:cNvPr id="113" name="Rounded Rectangle 112">
              <a:extLst>
                <a:ext uri="{FF2B5EF4-FFF2-40B4-BE49-F238E27FC236}">
                  <a16:creationId xmlns:a16="http://schemas.microsoft.com/office/drawing/2014/main" id="{01E504DF-BE48-C267-595B-36142B2407F7}"/>
                </a:ext>
              </a:extLst>
            </p:cNvPr>
            <p:cNvSpPr/>
            <p:nvPr/>
          </p:nvSpPr>
          <p:spPr>
            <a:xfrm>
              <a:off x="4813742" y="2804472"/>
              <a:ext cx="731520" cy="731520"/>
            </a:xfrm>
            <a:prstGeom prst="roundRect">
              <a:avLst>
                <a:gd name="adj" fmla="val 10539"/>
              </a:avLst>
            </a:prstGeom>
            <a:gradFill flip="none" rotWithShape="1">
              <a:gsLst>
                <a:gs pos="56000">
                  <a:srgbClr val="F78E2A"/>
                </a:gs>
                <a:gs pos="24000">
                  <a:srgbClr val="CB4F44"/>
                </a:gs>
                <a:gs pos="87000">
                  <a:srgbClr val="FF00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14" name="Graphic 113" descr="Thumbs up sign with solid fill">
              <a:extLst>
                <a:ext uri="{FF2B5EF4-FFF2-40B4-BE49-F238E27FC236}">
                  <a16:creationId xmlns:a16="http://schemas.microsoft.com/office/drawing/2014/main" id="{75CD8DEA-017D-C0A7-4D9A-C7FC9A3F15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4807735" y="2834646"/>
              <a:ext cx="722389" cy="722389"/>
            </a:xfrm>
            <a:prstGeom prst="rect">
              <a:avLst/>
            </a:prstGeom>
            <a:effectLst>
              <a:outerShdw blurRad="50800" dist="38100" dir="2700000" algn="tl" rotWithShape="0">
                <a:prstClr val="black">
                  <a:alpha val="40000"/>
                </a:prstClr>
              </a:outerShdw>
            </a:effectLst>
          </p:spPr>
        </p:pic>
      </p:grpSp>
      <p:grpSp>
        <p:nvGrpSpPr>
          <p:cNvPr id="115" name="Group 114">
            <a:extLst>
              <a:ext uri="{FF2B5EF4-FFF2-40B4-BE49-F238E27FC236}">
                <a16:creationId xmlns:a16="http://schemas.microsoft.com/office/drawing/2014/main" id="{B7F4C072-80D2-B1B3-CD80-A97AF8ECAD4F}"/>
              </a:ext>
            </a:extLst>
          </p:cNvPr>
          <p:cNvGrpSpPr/>
          <p:nvPr/>
        </p:nvGrpSpPr>
        <p:grpSpPr>
          <a:xfrm>
            <a:off x="11504525" y="4264258"/>
            <a:ext cx="339981" cy="337212"/>
            <a:chOff x="4807735" y="2804472"/>
            <a:chExt cx="737527" cy="731520"/>
          </a:xfrm>
        </p:grpSpPr>
        <p:sp>
          <p:nvSpPr>
            <p:cNvPr id="116" name="Rounded Rectangle 115">
              <a:extLst>
                <a:ext uri="{FF2B5EF4-FFF2-40B4-BE49-F238E27FC236}">
                  <a16:creationId xmlns:a16="http://schemas.microsoft.com/office/drawing/2014/main" id="{5FEC1B31-B2F8-4525-FA63-CEE5484C98BE}"/>
                </a:ext>
              </a:extLst>
            </p:cNvPr>
            <p:cNvSpPr/>
            <p:nvPr/>
          </p:nvSpPr>
          <p:spPr>
            <a:xfrm>
              <a:off x="4813742" y="2804472"/>
              <a:ext cx="731520" cy="731520"/>
            </a:xfrm>
            <a:prstGeom prst="roundRect">
              <a:avLst>
                <a:gd name="adj" fmla="val 10539"/>
              </a:avLst>
            </a:prstGeom>
            <a:gradFill flip="none" rotWithShape="1">
              <a:gsLst>
                <a:gs pos="56000">
                  <a:srgbClr val="FFDF5B"/>
                </a:gs>
                <a:gs pos="86000">
                  <a:srgbClr val="F2C001"/>
                </a:gs>
                <a:gs pos="22000">
                  <a:srgbClr val="F2AA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17" name="Graphic 116" descr="Thumbs up sign with solid fill">
              <a:extLst>
                <a:ext uri="{FF2B5EF4-FFF2-40B4-BE49-F238E27FC236}">
                  <a16:creationId xmlns:a16="http://schemas.microsoft.com/office/drawing/2014/main" id="{331D5861-7AA1-37BB-3DF7-B19F88338F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807735" y="2806071"/>
              <a:ext cx="722389" cy="722389"/>
            </a:xfrm>
            <a:prstGeom prst="rect">
              <a:avLst/>
            </a:prstGeom>
            <a:effectLst>
              <a:outerShdw blurRad="50800" dist="38100" dir="2700000" algn="tl" rotWithShape="0">
                <a:prstClr val="black">
                  <a:alpha val="40000"/>
                </a:prstClr>
              </a:outerShdw>
            </a:effectLst>
          </p:spPr>
        </p:pic>
      </p:grpSp>
      <p:grpSp>
        <p:nvGrpSpPr>
          <p:cNvPr id="118" name="Group 117">
            <a:extLst>
              <a:ext uri="{FF2B5EF4-FFF2-40B4-BE49-F238E27FC236}">
                <a16:creationId xmlns:a16="http://schemas.microsoft.com/office/drawing/2014/main" id="{4E01CEA5-A9BF-BD36-1035-5DA4C8D8403A}"/>
              </a:ext>
            </a:extLst>
          </p:cNvPr>
          <p:cNvGrpSpPr/>
          <p:nvPr/>
        </p:nvGrpSpPr>
        <p:grpSpPr>
          <a:xfrm>
            <a:off x="3651545" y="2204496"/>
            <a:ext cx="339981" cy="337212"/>
            <a:chOff x="4807735" y="2804472"/>
            <a:chExt cx="737527" cy="731520"/>
          </a:xfrm>
        </p:grpSpPr>
        <p:sp>
          <p:nvSpPr>
            <p:cNvPr id="119" name="Rounded Rectangle 118">
              <a:extLst>
                <a:ext uri="{FF2B5EF4-FFF2-40B4-BE49-F238E27FC236}">
                  <a16:creationId xmlns:a16="http://schemas.microsoft.com/office/drawing/2014/main" id="{E832F356-9D68-D2A5-AA34-C62196C7BA71}"/>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20" name="Graphic 119" descr="Thumbs up sign with solid fill">
              <a:extLst>
                <a:ext uri="{FF2B5EF4-FFF2-40B4-BE49-F238E27FC236}">
                  <a16:creationId xmlns:a16="http://schemas.microsoft.com/office/drawing/2014/main" id="{C713E8C4-FF9F-1C21-1133-307E313D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21" name="Group 120">
            <a:extLst>
              <a:ext uri="{FF2B5EF4-FFF2-40B4-BE49-F238E27FC236}">
                <a16:creationId xmlns:a16="http://schemas.microsoft.com/office/drawing/2014/main" id="{8A879839-B6A8-11F5-8993-F317A2D75F30}"/>
              </a:ext>
            </a:extLst>
          </p:cNvPr>
          <p:cNvGrpSpPr/>
          <p:nvPr/>
        </p:nvGrpSpPr>
        <p:grpSpPr>
          <a:xfrm>
            <a:off x="3651545" y="3235198"/>
            <a:ext cx="339981" cy="346913"/>
            <a:chOff x="4807735" y="2804472"/>
            <a:chExt cx="737527" cy="752563"/>
          </a:xfrm>
        </p:grpSpPr>
        <p:sp>
          <p:nvSpPr>
            <p:cNvPr id="122" name="Rounded Rectangle 121">
              <a:extLst>
                <a:ext uri="{FF2B5EF4-FFF2-40B4-BE49-F238E27FC236}">
                  <a16:creationId xmlns:a16="http://schemas.microsoft.com/office/drawing/2014/main" id="{AC5DF15D-E93D-E4BD-D1A1-243BB3C22F68}"/>
                </a:ext>
              </a:extLst>
            </p:cNvPr>
            <p:cNvSpPr/>
            <p:nvPr/>
          </p:nvSpPr>
          <p:spPr>
            <a:xfrm>
              <a:off x="4813742" y="2804472"/>
              <a:ext cx="731520" cy="731520"/>
            </a:xfrm>
            <a:prstGeom prst="roundRect">
              <a:avLst>
                <a:gd name="adj" fmla="val 10539"/>
              </a:avLst>
            </a:prstGeom>
            <a:gradFill flip="none" rotWithShape="1">
              <a:gsLst>
                <a:gs pos="56000">
                  <a:srgbClr val="F78E2A"/>
                </a:gs>
                <a:gs pos="24000">
                  <a:srgbClr val="CB4F44"/>
                </a:gs>
                <a:gs pos="87000">
                  <a:srgbClr val="FF00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23" name="Graphic 122" descr="Thumbs up sign with solid fill">
              <a:extLst>
                <a:ext uri="{FF2B5EF4-FFF2-40B4-BE49-F238E27FC236}">
                  <a16:creationId xmlns:a16="http://schemas.microsoft.com/office/drawing/2014/main" id="{E59727FC-E42C-77A7-6C6B-863AA5330F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4807735" y="2834646"/>
              <a:ext cx="722389" cy="722389"/>
            </a:xfrm>
            <a:prstGeom prst="rect">
              <a:avLst/>
            </a:prstGeom>
            <a:effectLst>
              <a:outerShdw blurRad="50800" dist="38100" dir="2700000" algn="tl" rotWithShape="0">
                <a:prstClr val="black">
                  <a:alpha val="40000"/>
                </a:prstClr>
              </a:outerShdw>
            </a:effectLst>
          </p:spPr>
        </p:pic>
      </p:grpSp>
      <p:grpSp>
        <p:nvGrpSpPr>
          <p:cNvPr id="124" name="Group 123">
            <a:extLst>
              <a:ext uri="{FF2B5EF4-FFF2-40B4-BE49-F238E27FC236}">
                <a16:creationId xmlns:a16="http://schemas.microsoft.com/office/drawing/2014/main" id="{422737D4-4784-A2C7-EAAF-0C36F296B884}"/>
              </a:ext>
            </a:extLst>
          </p:cNvPr>
          <p:cNvGrpSpPr/>
          <p:nvPr/>
        </p:nvGrpSpPr>
        <p:grpSpPr>
          <a:xfrm>
            <a:off x="3651545" y="4264258"/>
            <a:ext cx="339981" cy="337212"/>
            <a:chOff x="4807735" y="2804472"/>
            <a:chExt cx="737527" cy="731520"/>
          </a:xfrm>
        </p:grpSpPr>
        <p:sp>
          <p:nvSpPr>
            <p:cNvPr id="125" name="Rounded Rectangle 124">
              <a:extLst>
                <a:ext uri="{FF2B5EF4-FFF2-40B4-BE49-F238E27FC236}">
                  <a16:creationId xmlns:a16="http://schemas.microsoft.com/office/drawing/2014/main" id="{3050395F-1256-9D69-4A9E-FDC82F8C7994}"/>
                </a:ext>
              </a:extLst>
            </p:cNvPr>
            <p:cNvSpPr/>
            <p:nvPr/>
          </p:nvSpPr>
          <p:spPr>
            <a:xfrm>
              <a:off x="4813742" y="2804472"/>
              <a:ext cx="731520" cy="731520"/>
            </a:xfrm>
            <a:prstGeom prst="roundRect">
              <a:avLst>
                <a:gd name="adj" fmla="val 10539"/>
              </a:avLst>
            </a:prstGeom>
            <a:gradFill flip="none" rotWithShape="1">
              <a:gsLst>
                <a:gs pos="56000">
                  <a:srgbClr val="FFDF5B"/>
                </a:gs>
                <a:gs pos="86000">
                  <a:srgbClr val="F2C001"/>
                </a:gs>
                <a:gs pos="22000">
                  <a:srgbClr val="F2AA0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26" name="Graphic 125" descr="Thumbs up sign with solid fill">
              <a:extLst>
                <a:ext uri="{FF2B5EF4-FFF2-40B4-BE49-F238E27FC236}">
                  <a16:creationId xmlns:a16="http://schemas.microsoft.com/office/drawing/2014/main" id="{42D71714-EC34-59C8-1F6D-ED15882344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807735" y="2806071"/>
              <a:ext cx="722389" cy="722389"/>
            </a:xfrm>
            <a:prstGeom prst="rect">
              <a:avLst/>
            </a:prstGeom>
            <a:effectLst>
              <a:outerShdw blurRad="50800" dist="38100" dir="2700000" algn="tl" rotWithShape="0">
                <a:prstClr val="black">
                  <a:alpha val="40000"/>
                </a:prstClr>
              </a:outerShdw>
            </a:effectLst>
          </p:spPr>
        </p:pic>
      </p:grpSp>
      <p:grpSp>
        <p:nvGrpSpPr>
          <p:cNvPr id="127" name="Group 126">
            <a:extLst>
              <a:ext uri="{FF2B5EF4-FFF2-40B4-BE49-F238E27FC236}">
                <a16:creationId xmlns:a16="http://schemas.microsoft.com/office/drawing/2014/main" id="{735985B7-0330-9DD0-D052-91728934EB08}"/>
              </a:ext>
            </a:extLst>
          </p:cNvPr>
          <p:cNvGrpSpPr/>
          <p:nvPr/>
        </p:nvGrpSpPr>
        <p:grpSpPr>
          <a:xfrm>
            <a:off x="9552456" y="2204496"/>
            <a:ext cx="339981" cy="337212"/>
            <a:chOff x="4807735" y="2804472"/>
            <a:chExt cx="737527" cy="731520"/>
          </a:xfrm>
        </p:grpSpPr>
        <p:sp>
          <p:nvSpPr>
            <p:cNvPr id="128" name="Rounded Rectangle 127">
              <a:extLst>
                <a:ext uri="{FF2B5EF4-FFF2-40B4-BE49-F238E27FC236}">
                  <a16:creationId xmlns:a16="http://schemas.microsoft.com/office/drawing/2014/main" id="{6C92E10E-BBE5-A1F7-8C8C-F2F3CD60A583}"/>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29" name="Graphic 128" descr="Thumbs up sign with solid fill">
              <a:extLst>
                <a:ext uri="{FF2B5EF4-FFF2-40B4-BE49-F238E27FC236}">
                  <a16:creationId xmlns:a16="http://schemas.microsoft.com/office/drawing/2014/main" id="{3A07FA6D-E163-26DA-B200-511D25A37C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30" name="Group 129">
            <a:extLst>
              <a:ext uri="{FF2B5EF4-FFF2-40B4-BE49-F238E27FC236}">
                <a16:creationId xmlns:a16="http://schemas.microsoft.com/office/drawing/2014/main" id="{72355B4B-0C3F-C5CA-ED1E-9D2A3AB7A880}"/>
              </a:ext>
            </a:extLst>
          </p:cNvPr>
          <p:cNvGrpSpPr/>
          <p:nvPr/>
        </p:nvGrpSpPr>
        <p:grpSpPr>
          <a:xfrm>
            <a:off x="5616289" y="2204496"/>
            <a:ext cx="339981" cy="337212"/>
            <a:chOff x="4807735" y="2804472"/>
            <a:chExt cx="737527" cy="731520"/>
          </a:xfrm>
        </p:grpSpPr>
        <p:sp>
          <p:nvSpPr>
            <p:cNvPr id="131" name="Rounded Rectangle 130">
              <a:extLst>
                <a:ext uri="{FF2B5EF4-FFF2-40B4-BE49-F238E27FC236}">
                  <a16:creationId xmlns:a16="http://schemas.microsoft.com/office/drawing/2014/main" id="{E297F6B7-D273-9DFE-BD9C-8F64DF60B37F}"/>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32" name="Graphic 131" descr="Thumbs up sign with solid fill">
              <a:extLst>
                <a:ext uri="{FF2B5EF4-FFF2-40B4-BE49-F238E27FC236}">
                  <a16:creationId xmlns:a16="http://schemas.microsoft.com/office/drawing/2014/main" id="{58093ADD-A1CE-D18B-89A9-80CD769D0D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33" name="Group 132">
            <a:extLst>
              <a:ext uri="{FF2B5EF4-FFF2-40B4-BE49-F238E27FC236}">
                <a16:creationId xmlns:a16="http://schemas.microsoft.com/office/drawing/2014/main" id="{7DF5DE67-EB41-8C38-68A1-02EAC85F1225}"/>
              </a:ext>
            </a:extLst>
          </p:cNvPr>
          <p:cNvGrpSpPr/>
          <p:nvPr/>
        </p:nvGrpSpPr>
        <p:grpSpPr>
          <a:xfrm>
            <a:off x="7586383" y="6319154"/>
            <a:ext cx="339981" cy="337212"/>
            <a:chOff x="4807735" y="2804472"/>
            <a:chExt cx="737527" cy="731520"/>
          </a:xfrm>
        </p:grpSpPr>
        <p:sp>
          <p:nvSpPr>
            <p:cNvPr id="134" name="Rounded Rectangle 133">
              <a:extLst>
                <a:ext uri="{FF2B5EF4-FFF2-40B4-BE49-F238E27FC236}">
                  <a16:creationId xmlns:a16="http://schemas.microsoft.com/office/drawing/2014/main" id="{5E8BA05E-C9D7-2580-2E12-A9BDCD27D1AF}"/>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35" name="Graphic 134" descr="Thumbs up sign with solid fill">
              <a:extLst>
                <a:ext uri="{FF2B5EF4-FFF2-40B4-BE49-F238E27FC236}">
                  <a16:creationId xmlns:a16="http://schemas.microsoft.com/office/drawing/2014/main" id="{0C8E44F6-E448-9362-70A7-B83A2A97B4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36" name="Group 135">
            <a:extLst>
              <a:ext uri="{FF2B5EF4-FFF2-40B4-BE49-F238E27FC236}">
                <a16:creationId xmlns:a16="http://schemas.microsoft.com/office/drawing/2014/main" id="{D05FFD1A-13D6-18D1-F724-4A70877275EB}"/>
              </a:ext>
            </a:extLst>
          </p:cNvPr>
          <p:cNvGrpSpPr/>
          <p:nvPr/>
        </p:nvGrpSpPr>
        <p:grpSpPr>
          <a:xfrm>
            <a:off x="11512673" y="6319154"/>
            <a:ext cx="339981" cy="337212"/>
            <a:chOff x="4807735" y="2804472"/>
            <a:chExt cx="737527" cy="731520"/>
          </a:xfrm>
        </p:grpSpPr>
        <p:sp>
          <p:nvSpPr>
            <p:cNvPr id="137" name="Rounded Rectangle 136">
              <a:extLst>
                <a:ext uri="{FF2B5EF4-FFF2-40B4-BE49-F238E27FC236}">
                  <a16:creationId xmlns:a16="http://schemas.microsoft.com/office/drawing/2014/main" id="{325441B2-9E84-C89A-3CC8-054307699B98}"/>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38" name="Graphic 137" descr="Thumbs up sign with solid fill">
              <a:extLst>
                <a:ext uri="{FF2B5EF4-FFF2-40B4-BE49-F238E27FC236}">
                  <a16:creationId xmlns:a16="http://schemas.microsoft.com/office/drawing/2014/main" id="{E5CCEE6D-1177-051A-7A01-606902E54F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39" name="Group 138">
            <a:extLst>
              <a:ext uri="{FF2B5EF4-FFF2-40B4-BE49-F238E27FC236}">
                <a16:creationId xmlns:a16="http://schemas.microsoft.com/office/drawing/2014/main" id="{3801F756-30A5-BF5D-525D-F9E30D83AA8C}"/>
              </a:ext>
            </a:extLst>
          </p:cNvPr>
          <p:cNvGrpSpPr/>
          <p:nvPr/>
        </p:nvGrpSpPr>
        <p:grpSpPr>
          <a:xfrm>
            <a:off x="3651545" y="6319154"/>
            <a:ext cx="339981" cy="337212"/>
            <a:chOff x="4807735" y="2804472"/>
            <a:chExt cx="737527" cy="731520"/>
          </a:xfrm>
        </p:grpSpPr>
        <p:sp>
          <p:nvSpPr>
            <p:cNvPr id="140" name="Rounded Rectangle 139">
              <a:extLst>
                <a:ext uri="{FF2B5EF4-FFF2-40B4-BE49-F238E27FC236}">
                  <a16:creationId xmlns:a16="http://schemas.microsoft.com/office/drawing/2014/main" id="{A0841F0B-7EDC-89D4-B65C-DEA4FC538F55}"/>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41" name="Graphic 140" descr="Thumbs up sign with solid fill">
              <a:extLst>
                <a:ext uri="{FF2B5EF4-FFF2-40B4-BE49-F238E27FC236}">
                  <a16:creationId xmlns:a16="http://schemas.microsoft.com/office/drawing/2014/main" id="{ADF7CF4C-1033-CD04-F960-5BA5F4171E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42" name="Group 141">
            <a:extLst>
              <a:ext uri="{FF2B5EF4-FFF2-40B4-BE49-F238E27FC236}">
                <a16:creationId xmlns:a16="http://schemas.microsoft.com/office/drawing/2014/main" id="{72852791-CE3E-92BD-8E4D-9DA1C1FCD602}"/>
              </a:ext>
            </a:extLst>
          </p:cNvPr>
          <p:cNvGrpSpPr/>
          <p:nvPr/>
        </p:nvGrpSpPr>
        <p:grpSpPr>
          <a:xfrm>
            <a:off x="9558463" y="6319154"/>
            <a:ext cx="339981" cy="337212"/>
            <a:chOff x="4807735" y="2804472"/>
            <a:chExt cx="737527" cy="731520"/>
          </a:xfrm>
        </p:grpSpPr>
        <p:sp>
          <p:nvSpPr>
            <p:cNvPr id="143" name="Rounded Rectangle 142">
              <a:extLst>
                <a:ext uri="{FF2B5EF4-FFF2-40B4-BE49-F238E27FC236}">
                  <a16:creationId xmlns:a16="http://schemas.microsoft.com/office/drawing/2014/main" id="{65C7FDD2-F7D6-1C80-99D4-AC31095A3CA6}"/>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44" name="Graphic 143" descr="Thumbs up sign with solid fill">
              <a:extLst>
                <a:ext uri="{FF2B5EF4-FFF2-40B4-BE49-F238E27FC236}">
                  <a16:creationId xmlns:a16="http://schemas.microsoft.com/office/drawing/2014/main" id="{E3FBBF40-222B-89DC-2CF1-46CF3077CB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45" name="Group 144">
            <a:extLst>
              <a:ext uri="{FF2B5EF4-FFF2-40B4-BE49-F238E27FC236}">
                <a16:creationId xmlns:a16="http://schemas.microsoft.com/office/drawing/2014/main" id="{AFC293DB-848A-044F-AD12-7C8F460EA139}"/>
              </a:ext>
            </a:extLst>
          </p:cNvPr>
          <p:cNvGrpSpPr/>
          <p:nvPr/>
        </p:nvGrpSpPr>
        <p:grpSpPr>
          <a:xfrm>
            <a:off x="5616289" y="6319154"/>
            <a:ext cx="339981" cy="337212"/>
            <a:chOff x="4807735" y="2804472"/>
            <a:chExt cx="737527" cy="731520"/>
          </a:xfrm>
        </p:grpSpPr>
        <p:sp>
          <p:nvSpPr>
            <p:cNvPr id="146" name="Rounded Rectangle 145">
              <a:extLst>
                <a:ext uri="{FF2B5EF4-FFF2-40B4-BE49-F238E27FC236}">
                  <a16:creationId xmlns:a16="http://schemas.microsoft.com/office/drawing/2014/main" id="{FB494310-3C0C-CF4B-CD6A-7E8741287F0F}"/>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47" name="Graphic 146" descr="Thumbs up sign with solid fill">
              <a:extLst>
                <a:ext uri="{FF2B5EF4-FFF2-40B4-BE49-F238E27FC236}">
                  <a16:creationId xmlns:a16="http://schemas.microsoft.com/office/drawing/2014/main" id="{D9CBE9BF-8C98-DE6E-7601-A3A02D8508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48" name="Group 147">
            <a:extLst>
              <a:ext uri="{FF2B5EF4-FFF2-40B4-BE49-F238E27FC236}">
                <a16:creationId xmlns:a16="http://schemas.microsoft.com/office/drawing/2014/main" id="{32116888-37AD-98CA-D0B9-C9C118DEFA8C}"/>
              </a:ext>
            </a:extLst>
          </p:cNvPr>
          <p:cNvGrpSpPr/>
          <p:nvPr/>
        </p:nvGrpSpPr>
        <p:grpSpPr>
          <a:xfrm>
            <a:off x="7586383" y="5289274"/>
            <a:ext cx="339981" cy="337212"/>
            <a:chOff x="4807735" y="2804472"/>
            <a:chExt cx="737527" cy="731520"/>
          </a:xfrm>
        </p:grpSpPr>
        <p:sp>
          <p:nvSpPr>
            <p:cNvPr id="149" name="Rounded Rectangle 148">
              <a:extLst>
                <a:ext uri="{FF2B5EF4-FFF2-40B4-BE49-F238E27FC236}">
                  <a16:creationId xmlns:a16="http://schemas.microsoft.com/office/drawing/2014/main" id="{A6E673A4-61D2-AD15-9589-522B2655E939}"/>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50" name="Graphic 149" descr="Thumbs up sign with solid fill">
              <a:extLst>
                <a:ext uri="{FF2B5EF4-FFF2-40B4-BE49-F238E27FC236}">
                  <a16:creationId xmlns:a16="http://schemas.microsoft.com/office/drawing/2014/main" id="{45646B1B-86BB-0DF6-276D-3DDA0F1786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51" name="Group 150">
            <a:extLst>
              <a:ext uri="{FF2B5EF4-FFF2-40B4-BE49-F238E27FC236}">
                <a16:creationId xmlns:a16="http://schemas.microsoft.com/office/drawing/2014/main" id="{58FD5911-6FBC-F08B-964A-95C19F05089A}"/>
              </a:ext>
            </a:extLst>
          </p:cNvPr>
          <p:cNvGrpSpPr/>
          <p:nvPr/>
        </p:nvGrpSpPr>
        <p:grpSpPr>
          <a:xfrm>
            <a:off x="11512673" y="5289274"/>
            <a:ext cx="339981" cy="337212"/>
            <a:chOff x="4807735" y="2804472"/>
            <a:chExt cx="737527" cy="731520"/>
          </a:xfrm>
        </p:grpSpPr>
        <p:sp>
          <p:nvSpPr>
            <p:cNvPr id="152" name="Rounded Rectangle 151">
              <a:extLst>
                <a:ext uri="{FF2B5EF4-FFF2-40B4-BE49-F238E27FC236}">
                  <a16:creationId xmlns:a16="http://schemas.microsoft.com/office/drawing/2014/main" id="{62C486EE-33A4-4BAD-2531-75F5F0960924}"/>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53" name="Graphic 152" descr="Thumbs up sign with solid fill">
              <a:extLst>
                <a:ext uri="{FF2B5EF4-FFF2-40B4-BE49-F238E27FC236}">
                  <a16:creationId xmlns:a16="http://schemas.microsoft.com/office/drawing/2014/main" id="{4B441C36-7ED1-998A-1261-9C78B24479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grpSp>
        <p:nvGrpSpPr>
          <p:cNvPr id="154" name="Group 153">
            <a:extLst>
              <a:ext uri="{FF2B5EF4-FFF2-40B4-BE49-F238E27FC236}">
                <a16:creationId xmlns:a16="http://schemas.microsoft.com/office/drawing/2014/main" id="{61C28A98-FA3E-C9C3-6E28-9602B0D38555}"/>
              </a:ext>
            </a:extLst>
          </p:cNvPr>
          <p:cNvGrpSpPr/>
          <p:nvPr/>
        </p:nvGrpSpPr>
        <p:grpSpPr>
          <a:xfrm>
            <a:off x="3651545" y="5289274"/>
            <a:ext cx="339981" cy="337212"/>
            <a:chOff x="4807735" y="2804472"/>
            <a:chExt cx="737527" cy="731520"/>
          </a:xfrm>
        </p:grpSpPr>
        <p:sp>
          <p:nvSpPr>
            <p:cNvPr id="155" name="Rounded Rectangle 154">
              <a:extLst>
                <a:ext uri="{FF2B5EF4-FFF2-40B4-BE49-F238E27FC236}">
                  <a16:creationId xmlns:a16="http://schemas.microsoft.com/office/drawing/2014/main" id="{16774B5B-8728-88B0-F3F6-0CBF57601D27}"/>
                </a:ext>
              </a:extLst>
            </p:cNvPr>
            <p:cNvSpPr/>
            <p:nvPr/>
          </p:nvSpPr>
          <p:spPr>
            <a:xfrm>
              <a:off x="4813742" y="2804472"/>
              <a:ext cx="731520" cy="731520"/>
            </a:xfrm>
            <a:prstGeom prst="roundRect">
              <a:avLst>
                <a:gd name="adj" fmla="val 10539"/>
              </a:avLst>
            </a:prstGeom>
            <a:gradFill flip="none" rotWithShape="1">
              <a:gsLst>
                <a:gs pos="56000">
                  <a:srgbClr val="43E891"/>
                </a:gs>
                <a:gs pos="86000">
                  <a:srgbClr val="92D050"/>
                </a:gs>
                <a:gs pos="22000">
                  <a:srgbClr val="00B050"/>
                </a:gs>
              </a:gsLst>
              <a:path path="circle">
                <a:fillToRect r="100000" b="100000"/>
              </a:path>
              <a:tileRect l="-100000" t="-100000"/>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pic>
          <p:nvPicPr>
            <p:cNvPr id="156" name="Graphic 155" descr="Thumbs up sign with solid fill">
              <a:extLst>
                <a:ext uri="{FF2B5EF4-FFF2-40B4-BE49-F238E27FC236}">
                  <a16:creationId xmlns:a16="http://schemas.microsoft.com/office/drawing/2014/main" id="{D429EF64-CF64-63FB-1BFE-B3D045E97D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7735" y="2806071"/>
              <a:ext cx="722389" cy="722389"/>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79517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4000">
              <a:schemeClr val="bg2"/>
            </a:gs>
            <a:gs pos="27000">
              <a:schemeClr val="bg2">
                <a:lumMod val="75000"/>
              </a:schemeClr>
            </a:gs>
          </a:gsLst>
          <a:lin ang="8100000" scaled="0"/>
        </a:gradFill>
        <a:effectLst/>
      </p:bgPr>
    </p:bg>
    <p:spTree>
      <p:nvGrpSpPr>
        <p:cNvPr id="1" name=""/>
        <p:cNvGrpSpPr/>
        <p:nvPr/>
      </p:nvGrpSpPr>
      <p:grpSpPr>
        <a:xfrm>
          <a:off x="0" y="0"/>
          <a:ext cx="0" cy="0"/>
          <a:chOff x="0" y="0"/>
          <a:chExt cx="0" cy="0"/>
        </a:xfrm>
      </p:grpSpPr>
      <p:pic>
        <p:nvPicPr>
          <p:cNvPr id="36" name="Picture 35" descr="3D abstract waves with color gradient">
            <a:extLst>
              <a:ext uri="{FF2B5EF4-FFF2-40B4-BE49-F238E27FC236}">
                <a16:creationId xmlns:a16="http://schemas.microsoft.com/office/drawing/2014/main" id="{2B18C087-6DD2-D40C-D502-A3BDE29F03F6}"/>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0"/>
            <a:ext cx="12192000" cy="6858002"/>
          </a:xfrm>
          <a:prstGeom prst="rect">
            <a:avLst/>
          </a:prstGeom>
        </p:spPr>
      </p:pic>
      <p:sp>
        <p:nvSpPr>
          <p:cNvPr id="15" name="Rectangle 14">
            <a:extLst>
              <a:ext uri="{FF2B5EF4-FFF2-40B4-BE49-F238E27FC236}">
                <a16:creationId xmlns:a16="http://schemas.microsoft.com/office/drawing/2014/main" id="{2D48D181-EED1-654C-42E7-CF9258342C16}"/>
              </a:ext>
            </a:extLst>
          </p:cNvPr>
          <p:cNvSpPr/>
          <p:nvPr/>
        </p:nvSpPr>
        <p:spPr>
          <a:xfrm>
            <a:off x="2319032" y="1583602"/>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6253871" y="1583602"/>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4283776" y="1583602"/>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2212860"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One</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6147698"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Three</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4177604"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Two</a:t>
            </a:r>
          </a:p>
        </p:txBody>
      </p:sp>
      <p:sp>
        <p:nvSpPr>
          <p:cNvPr id="6" name="Rectangle 5">
            <a:extLst>
              <a:ext uri="{FF2B5EF4-FFF2-40B4-BE49-F238E27FC236}">
                <a16:creationId xmlns:a16="http://schemas.microsoft.com/office/drawing/2014/main" id="{66D8DE84-7147-D0F2-66A1-D22979DB4539}"/>
              </a:ext>
            </a:extLst>
          </p:cNvPr>
          <p:cNvSpPr/>
          <p:nvPr/>
        </p:nvSpPr>
        <p:spPr>
          <a:xfrm>
            <a:off x="8219660" y="1586341"/>
            <a:ext cx="1601392" cy="5271880"/>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34" name="Rectangle 33">
            <a:extLst>
              <a:ext uri="{FF2B5EF4-FFF2-40B4-BE49-F238E27FC236}">
                <a16:creationId xmlns:a16="http://schemas.microsoft.com/office/drawing/2014/main" id="{6A2865AB-55F8-9F0B-2A12-FECAAC05F20F}"/>
              </a:ext>
            </a:extLst>
          </p:cNvPr>
          <p:cNvSpPr/>
          <p:nvPr/>
        </p:nvSpPr>
        <p:spPr>
          <a:xfrm>
            <a:off x="2108628" y="3825445"/>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767C53D5-9A0C-1AD2-6E0F-9466B65CC706}"/>
              </a:ext>
            </a:extLst>
          </p:cNvPr>
          <p:cNvSpPr/>
          <p:nvPr/>
        </p:nvSpPr>
        <p:spPr>
          <a:xfrm>
            <a:off x="2108629" y="2781682"/>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76BABB9E-3319-56FD-1041-F5A948564915}"/>
              </a:ext>
            </a:extLst>
          </p:cNvPr>
          <p:cNvSpPr/>
          <p:nvPr/>
        </p:nvSpPr>
        <p:spPr>
          <a:xfrm>
            <a:off x="2108628" y="1765937"/>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694380" y="1201674"/>
            <a:ext cx="933154" cy="1910840"/>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22" name="TextBox 221">
            <a:extLst>
              <a:ext uri="{FF2B5EF4-FFF2-40B4-BE49-F238E27FC236}">
                <a16:creationId xmlns:a16="http://schemas.microsoft.com/office/drawing/2014/main" id="{6F21EF38-A790-51BE-E348-C97289DCF39D}"/>
              </a:ext>
            </a:extLst>
          </p:cNvPr>
          <p:cNvSpPr txBox="1"/>
          <p:nvPr/>
        </p:nvSpPr>
        <p:spPr>
          <a:xfrm>
            <a:off x="235762" y="1843969"/>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One</a:t>
            </a:r>
          </a:p>
        </p:txBody>
      </p:sp>
      <p:sp>
        <p:nvSpPr>
          <p:cNvPr id="4" name="Round Same Side Corner Rectangle 3">
            <a:extLst>
              <a:ext uri="{FF2B5EF4-FFF2-40B4-BE49-F238E27FC236}">
                <a16:creationId xmlns:a16="http://schemas.microsoft.com/office/drawing/2014/main" id="{F9554FE9-B0CD-48EE-827A-F2FBCFEAF307}"/>
              </a:ext>
            </a:extLst>
          </p:cNvPr>
          <p:cNvSpPr/>
          <p:nvPr/>
        </p:nvSpPr>
        <p:spPr>
          <a:xfrm rot="16200000">
            <a:off x="694371" y="2231559"/>
            <a:ext cx="933154" cy="1910833"/>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16" name="TextBox 15">
            <a:extLst>
              <a:ext uri="{FF2B5EF4-FFF2-40B4-BE49-F238E27FC236}">
                <a16:creationId xmlns:a16="http://schemas.microsoft.com/office/drawing/2014/main" id="{1C7C8338-8B33-57B4-212A-F4BE1A8F63E5}"/>
              </a:ext>
            </a:extLst>
          </p:cNvPr>
          <p:cNvSpPr txBox="1"/>
          <p:nvPr/>
        </p:nvSpPr>
        <p:spPr>
          <a:xfrm>
            <a:off x="235761" y="2873849"/>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Two</a:t>
            </a:r>
          </a:p>
        </p:txBody>
      </p:sp>
      <p:sp>
        <p:nvSpPr>
          <p:cNvPr id="23" name="Round Same Side Corner Rectangle 22">
            <a:extLst>
              <a:ext uri="{FF2B5EF4-FFF2-40B4-BE49-F238E27FC236}">
                <a16:creationId xmlns:a16="http://schemas.microsoft.com/office/drawing/2014/main" id="{8B2D0B4B-DCCB-9495-2E08-204DA3D33318}"/>
              </a:ext>
            </a:extLst>
          </p:cNvPr>
          <p:cNvSpPr/>
          <p:nvPr/>
        </p:nvSpPr>
        <p:spPr>
          <a:xfrm rot="16200000">
            <a:off x="694375" y="3261438"/>
            <a:ext cx="933154" cy="1910836"/>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7" name="TextBox 26">
            <a:extLst>
              <a:ext uri="{FF2B5EF4-FFF2-40B4-BE49-F238E27FC236}">
                <a16:creationId xmlns:a16="http://schemas.microsoft.com/office/drawing/2014/main" id="{0E068C2E-EE1A-027F-7C51-F71F49018684}"/>
              </a:ext>
            </a:extLst>
          </p:cNvPr>
          <p:cNvSpPr txBox="1"/>
          <p:nvPr/>
        </p:nvSpPr>
        <p:spPr>
          <a:xfrm>
            <a:off x="235761" y="3903729"/>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Three</a:t>
            </a:r>
          </a:p>
        </p:txBody>
      </p:sp>
      <p:sp>
        <p:nvSpPr>
          <p:cNvPr id="19" name="Rectangle 18">
            <a:extLst>
              <a:ext uri="{FF2B5EF4-FFF2-40B4-BE49-F238E27FC236}">
                <a16:creationId xmlns:a16="http://schemas.microsoft.com/office/drawing/2014/main" id="{F8FDD952-9971-A911-934D-921A40423B37}"/>
              </a:ext>
            </a:extLst>
          </p:cNvPr>
          <p:cNvSpPr/>
          <p:nvPr/>
        </p:nvSpPr>
        <p:spPr>
          <a:xfrm>
            <a:off x="2212860"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30" name="Rectangle 29">
            <a:extLst>
              <a:ext uri="{FF2B5EF4-FFF2-40B4-BE49-F238E27FC236}">
                <a16:creationId xmlns:a16="http://schemas.microsoft.com/office/drawing/2014/main" id="{934F927E-D464-956B-0B38-2678E2B4CC69}"/>
              </a:ext>
            </a:extLst>
          </p:cNvPr>
          <p:cNvSpPr/>
          <p:nvPr/>
        </p:nvSpPr>
        <p:spPr>
          <a:xfrm>
            <a:off x="4177604"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37" name="Rectangle 36">
            <a:extLst>
              <a:ext uri="{FF2B5EF4-FFF2-40B4-BE49-F238E27FC236}">
                <a16:creationId xmlns:a16="http://schemas.microsoft.com/office/drawing/2014/main" id="{3FC12E81-7DB4-180B-9A38-C8ECEF84BFF8}"/>
              </a:ext>
            </a:extLst>
          </p:cNvPr>
          <p:cNvSpPr/>
          <p:nvPr/>
        </p:nvSpPr>
        <p:spPr>
          <a:xfrm>
            <a:off x="6147698"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E533115E-1646-D655-A6E1-4861AE95A900}"/>
              </a:ext>
            </a:extLst>
          </p:cNvPr>
          <p:cNvSpPr/>
          <p:nvPr/>
        </p:nvSpPr>
        <p:spPr>
          <a:xfrm>
            <a:off x="2212860"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13" name="Rectangle 12">
            <a:extLst>
              <a:ext uri="{FF2B5EF4-FFF2-40B4-BE49-F238E27FC236}">
                <a16:creationId xmlns:a16="http://schemas.microsoft.com/office/drawing/2014/main" id="{8C26B9EA-453C-3204-98BE-434FED9D36B5}"/>
              </a:ext>
            </a:extLst>
          </p:cNvPr>
          <p:cNvSpPr/>
          <p:nvPr/>
        </p:nvSpPr>
        <p:spPr>
          <a:xfrm>
            <a:off x="4177604"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14" name="Rectangle 13">
            <a:extLst>
              <a:ext uri="{FF2B5EF4-FFF2-40B4-BE49-F238E27FC236}">
                <a16:creationId xmlns:a16="http://schemas.microsoft.com/office/drawing/2014/main" id="{929C1E0A-FCC6-AC23-EBEE-F7290AFE367F}"/>
              </a:ext>
            </a:extLst>
          </p:cNvPr>
          <p:cNvSpPr/>
          <p:nvPr/>
        </p:nvSpPr>
        <p:spPr>
          <a:xfrm>
            <a:off x="6147698"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553C9633-559B-BD83-08DA-B7DC2596B9AB}"/>
              </a:ext>
            </a:extLst>
          </p:cNvPr>
          <p:cNvSpPr/>
          <p:nvPr/>
        </p:nvSpPr>
        <p:spPr>
          <a:xfrm>
            <a:off x="2212860" y="3749263"/>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3991D900-D901-334F-F527-CA42523E4E6F}"/>
              </a:ext>
            </a:extLst>
          </p:cNvPr>
          <p:cNvSpPr/>
          <p:nvPr/>
        </p:nvSpPr>
        <p:spPr>
          <a:xfrm>
            <a:off x="4177604" y="3749263"/>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C76F0AA6-06C1-ED32-F30D-7A6E158C5F0D}"/>
              </a:ext>
            </a:extLst>
          </p:cNvPr>
          <p:cNvSpPr/>
          <p:nvPr/>
        </p:nvSpPr>
        <p:spPr>
          <a:xfrm>
            <a:off x="6147698" y="3750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1" name="Rectangle 20">
            <a:extLst>
              <a:ext uri="{FF2B5EF4-FFF2-40B4-BE49-F238E27FC236}">
                <a16:creationId xmlns:a16="http://schemas.microsoft.com/office/drawing/2014/main" id="{BB40A674-457E-39F9-0E9C-43189D959D65}"/>
              </a:ext>
            </a:extLst>
          </p:cNvPr>
          <p:cNvSpPr/>
          <p:nvPr/>
        </p:nvSpPr>
        <p:spPr>
          <a:xfrm>
            <a:off x="8113488" y="1691534"/>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Ensure 100% compliance with all regional EV charging regulations</a:t>
            </a:r>
          </a:p>
        </p:txBody>
      </p:sp>
      <p:sp>
        <p:nvSpPr>
          <p:cNvPr id="32" name="Rectangle 31">
            <a:extLst>
              <a:ext uri="{FF2B5EF4-FFF2-40B4-BE49-F238E27FC236}">
                <a16:creationId xmlns:a16="http://schemas.microsoft.com/office/drawing/2014/main" id="{3C30187E-90E8-0E8B-73EC-7CA1B7F0DAA2}"/>
              </a:ext>
            </a:extLst>
          </p:cNvPr>
          <p:cNvSpPr/>
          <p:nvPr/>
        </p:nvSpPr>
        <p:spPr>
          <a:xfrm>
            <a:off x="8113488" y="272141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Adapting to varying international standards and laws</a:t>
            </a:r>
          </a:p>
        </p:txBody>
      </p:sp>
      <p:sp>
        <p:nvSpPr>
          <p:cNvPr id="39" name="Rectangle 38">
            <a:extLst>
              <a:ext uri="{FF2B5EF4-FFF2-40B4-BE49-F238E27FC236}">
                <a16:creationId xmlns:a16="http://schemas.microsoft.com/office/drawing/2014/main" id="{4F821A3C-EA2F-6C26-6450-3E62656C2BF9}"/>
              </a:ext>
            </a:extLst>
          </p:cNvPr>
          <p:cNvSpPr/>
          <p:nvPr/>
        </p:nvSpPr>
        <p:spPr>
          <a:xfrm>
            <a:off x="8113488" y="375129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Engage legal experts to oversee compliance strategies</a:t>
            </a:r>
          </a:p>
        </p:txBody>
      </p:sp>
      <p:sp>
        <p:nvSpPr>
          <p:cNvPr id="48" name="Rectangle 47">
            <a:extLst>
              <a:ext uri="{FF2B5EF4-FFF2-40B4-BE49-F238E27FC236}">
                <a16:creationId xmlns:a16="http://schemas.microsoft.com/office/drawing/2014/main" id="{2CFF0810-8073-B7BA-FA9F-BDA90A95AC80}"/>
              </a:ext>
            </a:extLst>
          </p:cNvPr>
          <p:cNvSpPr/>
          <p:nvPr/>
        </p:nvSpPr>
        <p:spPr>
          <a:xfrm>
            <a:off x="9949066" y="1586340"/>
            <a:ext cx="35390" cy="4325308"/>
          </a:xfrm>
          <a:prstGeom prst="rect">
            <a:avLst/>
          </a:prstGeom>
          <a:solidFill>
            <a:schemeClr val="accent2">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52" name="Rectangle 51">
            <a:extLst>
              <a:ext uri="{FF2B5EF4-FFF2-40B4-BE49-F238E27FC236}">
                <a16:creationId xmlns:a16="http://schemas.microsoft.com/office/drawing/2014/main" id="{C4076D8A-C5F9-62D2-9E19-EDCD19449ACF}"/>
              </a:ext>
            </a:extLst>
          </p:cNvPr>
          <p:cNvSpPr/>
          <p:nvPr/>
        </p:nvSpPr>
        <p:spPr>
          <a:xfrm>
            <a:off x="2108628" y="4850461"/>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9" name="Round Same Side Corner Rectangle 58">
            <a:extLst>
              <a:ext uri="{FF2B5EF4-FFF2-40B4-BE49-F238E27FC236}">
                <a16:creationId xmlns:a16="http://schemas.microsoft.com/office/drawing/2014/main" id="{54AC93A0-CB4A-17E2-7230-05BF945D331E}"/>
              </a:ext>
            </a:extLst>
          </p:cNvPr>
          <p:cNvSpPr/>
          <p:nvPr/>
        </p:nvSpPr>
        <p:spPr>
          <a:xfrm rot="16200000">
            <a:off x="694375" y="4286454"/>
            <a:ext cx="933154" cy="1910836"/>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60" name="TextBox 59">
            <a:extLst>
              <a:ext uri="{FF2B5EF4-FFF2-40B4-BE49-F238E27FC236}">
                <a16:creationId xmlns:a16="http://schemas.microsoft.com/office/drawing/2014/main" id="{E84DD933-20EE-A1A7-F9F8-6508A50D2092}"/>
              </a:ext>
            </a:extLst>
          </p:cNvPr>
          <p:cNvSpPr txBox="1"/>
          <p:nvPr/>
        </p:nvSpPr>
        <p:spPr>
          <a:xfrm>
            <a:off x="235761" y="4928745"/>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Four</a:t>
            </a:r>
          </a:p>
        </p:txBody>
      </p:sp>
      <p:sp>
        <p:nvSpPr>
          <p:cNvPr id="70" name="Rectangle 69">
            <a:extLst>
              <a:ext uri="{FF2B5EF4-FFF2-40B4-BE49-F238E27FC236}">
                <a16:creationId xmlns:a16="http://schemas.microsoft.com/office/drawing/2014/main" id="{EF05BBFD-E6A8-2E67-4763-F1E814F27C5E}"/>
              </a:ext>
            </a:extLst>
          </p:cNvPr>
          <p:cNvSpPr/>
          <p:nvPr/>
        </p:nvSpPr>
        <p:spPr>
          <a:xfrm>
            <a:off x="2212860" y="4774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71" name="Rectangle 70">
            <a:extLst>
              <a:ext uri="{FF2B5EF4-FFF2-40B4-BE49-F238E27FC236}">
                <a16:creationId xmlns:a16="http://schemas.microsoft.com/office/drawing/2014/main" id="{7196F44B-92A8-7DC3-D2CE-FA9660EAEFA8}"/>
              </a:ext>
            </a:extLst>
          </p:cNvPr>
          <p:cNvSpPr/>
          <p:nvPr/>
        </p:nvSpPr>
        <p:spPr>
          <a:xfrm>
            <a:off x="4177604" y="4774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72" name="Rectangle 71">
            <a:extLst>
              <a:ext uri="{FF2B5EF4-FFF2-40B4-BE49-F238E27FC236}">
                <a16:creationId xmlns:a16="http://schemas.microsoft.com/office/drawing/2014/main" id="{19549CB1-CEA1-2A4B-11AC-AEF3786DB22D}"/>
              </a:ext>
            </a:extLst>
          </p:cNvPr>
          <p:cNvSpPr/>
          <p:nvPr/>
        </p:nvSpPr>
        <p:spPr>
          <a:xfrm>
            <a:off x="6147698" y="4774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75" name="Rectangle 74">
            <a:extLst>
              <a:ext uri="{FF2B5EF4-FFF2-40B4-BE49-F238E27FC236}">
                <a16:creationId xmlns:a16="http://schemas.microsoft.com/office/drawing/2014/main" id="{8D212FE3-1117-1599-BE9A-2EA6336FAFB9}"/>
              </a:ext>
            </a:extLst>
          </p:cNvPr>
          <p:cNvSpPr/>
          <p:nvPr/>
        </p:nvSpPr>
        <p:spPr>
          <a:xfrm>
            <a:off x="8113488" y="477631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Audit results and compliance check completions</a:t>
            </a:r>
          </a:p>
        </p:txBody>
      </p:sp>
      <p:sp>
        <p:nvSpPr>
          <p:cNvPr id="5" name="Round Same Side Corner Rectangle 4">
            <a:extLst>
              <a:ext uri="{FF2B5EF4-FFF2-40B4-BE49-F238E27FC236}">
                <a16:creationId xmlns:a16="http://schemas.microsoft.com/office/drawing/2014/main" id="{49921F97-6BB0-2E59-F90E-391E434FF977}"/>
              </a:ext>
            </a:extLst>
          </p:cNvPr>
          <p:cNvSpPr/>
          <p:nvPr/>
        </p:nvSpPr>
        <p:spPr>
          <a:xfrm>
            <a:off x="8119481" y="650449"/>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Four</a:t>
            </a:r>
          </a:p>
        </p:txBody>
      </p:sp>
      <p:sp>
        <p:nvSpPr>
          <p:cNvPr id="8" name="Rectangle 7">
            <a:extLst>
              <a:ext uri="{FF2B5EF4-FFF2-40B4-BE49-F238E27FC236}">
                <a16:creationId xmlns:a16="http://schemas.microsoft.com/office/drawing/2014/main" id="{894A1B07-F306-838D-F883-AE063D2A7D0A}"/>
              </a:ext>
            </a:extLst>
          </p:cNvPr>
          <p:cNvSpPr/>
          <p:nvPr/>
        </p:nvSpPr>
        <p:spPr>
          <a:xfrm>
            <a:off x="10191443" y="1586341"/>
            <a:ext cx="1601392" cy="5274619"/>
          </a:xfrm>
          <a:prstGeom prst="rect">
            <a:avLst/>
          </a:prstGeom>
          <a:solidFill>
            <a:srgbClr val="00DFE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10" name="Round Same Side Corner Rectangle 9">
            <a:extLst>
              <a:ext uri="{FF2B5EF4-FFF2-40B4-BE49-F238E27FC236}">
                <a16:creationId xmlns:a16="http://schemas.microsoft.com/office/drawing/2014/main" id="{2DBC9BAE-A35D-DDCB-DDD2-FF1A435A6A58}"/>
              </a:ext>
            </a:extLst>
          </p:cNvPr>
          <p:cNvSpPr/>
          <p:nvPr/>
        </p:nvSpPr>
        <p:spPr>
          <a:xfrm>
            <a:off x="10085271" y="653187"/>
            <a:ext cx="1840321" cy="933153"/>
          </a:xfrm>
          <a:prstGeom prst="round2SameRect">
            <a:avLst/>
          </a:prstGeom>
          <a:solidFill>
            <a:srgbClr val="00DFE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001033"/>
                </a:solidFill>
                <a:latin typeface="Century Gothic" panose="020B0502020202020204" pitchFamily="34" charset="0"/>
              </a:rPr>
              <a:t>Text Five</a:t>
            </a:r>
          </a:p>
        </p:txBody>
      </p:sp>
      <p:sp>
        <p:nvSpPr>
          <p:cNvPr id="17" name="Rectangle 16">
            <a:extLst>
              <a:ext uri="{FF2B5EF4-FFF2-40B4-BE49-F238E27FC236}">
                <a16:creationId xmlns:a16="http://schemas.microsoft.com/office/drawing/2014/main" id="{A90ED0B8-EA59-73CF-B8C4-59BF60CA502B}"/>
              </a:ext>
            </a:extLst>
          </p:cNvPr>
          <p:cNvSpPr/>
          <p:nvPr/>
        </p:nvSpPr>
        <p:spPr>
          <a:xfrm>
            <a:off x="8119481" y="1689501"/>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0" name="Rectangle 19">
            <a:extLst>
              <a:ext uri="{FF2B5EF4-FFF2-40B4-BE49-F238E27FC236}">
                <a16:creationId xmlns:a16="http://schemas.microsoft.com/office/drawing/2014/main" id="{7F92B7D9-C4EF-DA75-C4B8-E3BCD89ADEC2}"/>
              </a:ext>
            </a:extLst>
          </p:cNvPr>
          <p:cNvSpPr/>
          <p:nvPr/>
        </p:nvSpPr>
        <p:spPr>
          <a:xfrm>
            <a:off x="8119481" y="2719382"/>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8" name="Rectangle 27">
            <a:extLst>
              <a:ext uri="{FF2B5EF4-FFF2-40B4-BE49-F238E27FC236}">
                <a16:creationId xmlns:a16="http://schemas.microsoft.com/office/drawing/2014/main" id="{BA5C4821-E400-99BA-0289-2E55CD3376DC}"/>
              </a:ext>
            </a:extLst>
          </p:cNvPr>
          <p:cNvSpPr/>
          <p:nvPr/>
        </p:nvSpPr>
        <p:spPr>
          <a:xfrm>
            <a:off x="8119481" y="3749263"/>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29" name="Rectangle 28">
            <a:extLst>
              <a:ext uri="{FF2B5EF4-FFF2-40B4-BE49-F238E27FC236}">
                <a16:creationId xmlns:a16="http://schemas.microsoft.com/office/drawing/2014/main" id="{2C3373AA-7E1F-CF41-C817-EE186B6FE269}"/>
              </a:ext>
            </a:extLst>
          </p:cNvPr>
          <p:cNvSpPr/>
          <p:nvPr/>
        </p:nvSpPr>
        <p:spPr>
          <a:xfrm>
            <a:off x="10085271" y="1690517"/>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35" name="Rectangle 34">
            <a:extLst>
              <a:ext uri="{FF2B5EF4-FFF2-40B4-BE49-F238E27FC236}">
                <a16:creationId xmlns:a16="http://schemas.microsoft.com/office/drawing/2014/main" id="{6AE577BE-29CC-4290-0EE3-13D386343F84}"/>
              </a:ext>
            </a:extLst>
          </p:cNvPr>
          <p:cNvSpPr/>
          <p:nvPr/>
        </p:nvSpPr>
        <p:spPr>
          <a:xfrm>
            <a:off x="10085271" y="2720398"/>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38" name="Rectangle 37">
            <a:extLst>
              <a:ext uri="{FF2B5EF4-FFF2-40B4-BE49-F238E27FC236}">
                <a16:creationId xmlns:a16="http://schemas.microsoft.com/office/drawing/2014/main" id="{3606B764-0558-ADB0-AC23-B706EA138DB0}"/>
              </a:ext>
            </a:extLst>
          </p:cNvPr>
          <p:cNvSpPr/>
          <p:nvPr/>
        </p:nvSpPr>
        <p:spPr>
          <a:xfrm>
            <a:off x="10085271" y="3750279"/>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306154AE-208C-17E0-11DA-3CE39A8BE104}"/>
              </a:ext>
            </a:extLst>
          </p:cNvPr>
          <p:cNvSpPr/>
          <p:nvPr/>
        </p:nvSpPr>
        <p:spPr>
          <a:xfrm>
            <a:off x="4050710"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6" name="Rectangle 45">
            <a:extLst>
              <a:ext uri="{FF2B5EF4-FFF2-40B4-BE49-F238E27FC236}">
                <a16:creationId xmlns:a16="http://schemas.microsoft.com/office/drawing/2014/main" id="{9D8E91DF-8DE9-3300-2AED-D98A3D8889FD}"/>
              </a:ext>
            </a:extLst>
          </p:cNvPr>
          <p:cNvSpPr/>
          <p:nvPr/>
        </p:nvSpPr>
        <p:spPr>
          <a:xfrm>
            <a:off x="7983277"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7" name="Rectangle 46">
            <a:extLst>
              <a:ext uri="{FF2B5EF4-FFF2-40B4-BE49-F238E27FC236}">
                <a16:creationId xmlns:a16="http://schemas.microsoft.com/office/drawing/2014/main" id="{84A3B990-39D4-4773-CBE5-0DD4F2CDFA49}"/>
              </a:ext>
            </a:extLst>
          </p:cNvPr>
          <p:cNvSpPr/>
          <p:nvPr/>
        </p:nvSpPr>
        <p:spPr>
          <a:xfrm>
            <a:off x="6020806"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7" name="Rectangle 6">
            <a:extLst>
              <a:ext uri="{FF2B5EF4-FFF2-40B4-BE49-F238E27FC236}">
                <a16:creationId xmlns:a16="http://schemas.microsoft.com/office/drawing/2014/main" id="{8A0D1685-436E-6826-A8DB-15713EB37700}"/>
              </a:ext>
            </a:extLst>
          </p:cNvPr>
          <p:cNvSpPr/>
          <p:nvPr/>
        </p:nvSpPr>
        <p:spPr>
          <a:xfrm>
            <a:off x="9955060" y="1583600"/>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0" name="Rectangle 39">
            <a:extLst>
              <a:ext uri="{FF2B5EF4-FFF2-40B4-BE49-F238E27FC236}">
                <a16:creationId xmlns:a16="http://schemas.microsoft.com/office/drawing/2014/main" id="{9CE8AE4A-6BCE-2042-B068-B5C7A0310CD6}"/>
              </a:ext>
            </a:extLst>
          </p:cNvPr>
          <p:cNvSpPr/>
          <p:nvPr/>
        </p:nvSpPr>
        <p:spPr>
          <a:xfrm>
            <a:off x="11920849" y="1586881"/>
            <a:ext cx="35390" cy="5272096"/>
          </a:xfrm>
          <a:prstGeom prst="rect">
            <a:avLst/>
          </a:prstGeom>
          <a:solidFill>
            <a:srgbClr val="00C3C5">
              <a:alpha val="866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9" name="Rectangle 48">
            <a:extLst>
              <a:ext uri="{FF2B5EF4-FFF2-40B4-BE49-F238E27FC236}">
                <a16:creationId xmlns:a16="http://schemas.microsoft.com/office/drawing/2014/main" id="{BE404324-01DA-C57C-8E6B-D117A0EDAE18}"/>
              </a:ext>
            </a:extLst>
          </p:cNvPr>
          <p:cNvSpPr/>
          <p:nvPr/>
        </p:nvSpPr>
        <p:spPr>
          <a:xfrm>
            <a:off x="8119481" y="477529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50" name="Rectangle 49">
            <a:extLst>
              <a:ext uri="{FF2B5EF4-FFF2-40B4-BE49-F238E27FC236}">
                <a16:creationId xmlns:a16="http://schemas.microsoft.com/office/drawing/2014/main" id="{8B78B3A3-3EF8-5FD3-3DDA-BA63DE530CC1}"/>
              </a:ext>
            </a:extLst>
          </p:cNvPr>
          <p:cNvSpPr/>
          <p:nvPr/>
        </p:nvSpPr>
        <p:spPr>
          <a:xfrm>
            <a:off x="10085271" y="477529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54" name="Rectangle 53">
            <a:extLst>
              <a:ext uri="{FF2B5EF4-FFF2-40B4-BE49-F238E27FC236}">
                <a16:creationId xmlns:a16="http://schemas.microsoft.com/office/drawing/2014/main" id="{07CE1D11-7AB7-320C-4413-E7C320774E8E}"/>
              </a:ext>
            </a:extLst>
          </p:cNvPr>
          <p:cNvSpPr/>
          <p:nvPr/>
        </p:nvSpPr>
        <p:spPr>
          <a:xfrm>
            <a:off x="2108625" y="5874417"/>
            <a:ext cx="10083372" cy="794671"/>
          </a:xfrm>
          <a:prstGeom prst="rect">
            <a:avLst/>
          </a:prstGeom>
          <a:solidFill>
            <a:srgbClr val="F2C001">
              <a:alpha val="4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5" name="Round Same Side Corner Rectangle 54">
            <a:extLst>
              <a:ext uri="{FF2B5EF4-FFF2-40B4-BE49-F238E27FC236}">
                <a16:creationId xmlns:a16="http://schemas.microsoft.com/office/drawing/2014/main" id="{16A471C4-8E16-0642-A77D-963E7095BB6E}"/>
              </a:ext>
            </a:extLst>
          </p:cNvPr>
          <p:cNvSpPr/>
          <p:nvPr/>
        </p:nvSpPr>
        <p:spPr>
          <a:xfrm rot="16200000">
            <a:off x="694372" y="5316334"/>
            <a:ext cx="933154" cy="1910836"/>
          </a:xfrm>
          <a:prstGeom prst="round2SameRect">
            <a:avLst>
              <a:gd name="adj1" fmla="val 10417"/>
              <a:gd name="adj2" fmla="val 0"/>
            </a:avLst>
          </a:prstGeom>
          <a:solidFill>
            <a:srgbClr val="FFCA0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56" name="TextBox 55">
            <a:extLst>
              <a:ext uri="{FF2B5EF4-FFF2-40B4-BE49-F238E27FC236}">
                <a16:creationId xmlns:a16="http://schemas.microsoft.com/office/drawing/2014/main" id="{C1E3D8B9-DFE3-1D8B-A3C1-9FF2F27EA60F}"/>
              </a:ext>
            </a:extLst>
          </p:cNvPr>
          <p:cNvSpPr txBox="1"/>
          <p:nvPr/>
        </p:nvSpPr>
        <p:spPr>
          <a:xfrm>
            <a:off x="235758" y="5958625"/>
            <a:ext cx="1841461" cy="341803"/>
          </a:xfrm>
          <a:prstGeom prst="rect">
            <a:avLst/>
          </a:prstGeom>
          <a:noFill/>
        </p:spPr>
        <p:txBody>
          <a:bodyPr wrap="square" rtlCol="0" anchor="ctr" anchorCtr="0">
            <a:spAutoFit/>
          </a:bodyPr>
          <a:lstStyle/>
          <a:p>
            <a:r>
              <a:rPr lang="en-US" dirty="0">
                <a:solidFill>
                  <a:srgbClr val="001033"/>
                </a:solidFill>
                <a:latin typeface="Century Gothic" panose="020B0502020202020204" pitchFamily="34" charset="0"/>
              </a:rPr>
              <a:t>Text Five</a:t>
            </a:r>
          </a:p>
        </p:txBody>
      </p:sp>
      <p:sp>
        <p:nvSpPr>
          <p:cNvPr id="42" name="Rectangle 41">
            <a:extLst>
              <a:ext uri="{FF2B5EF4-FFF2-40B4-BE49-F238E27FC236}">
                <a16:creationId xmlns:a16="http://schemas.microsoft.com/office/drawing/2014/main" id="{B04E8034-5B8F-1378-9F62-F66658C58F1E}"/>
              </a:ext>
            </a:extLst>
          </p:cNvPr>
          <p:cNvSpPr/>
          <p:nvPr/>
        </p:nvSpPr>
        <p:spPr>
          <a:xfrm>
            <a:off x="2119440" y="2622655"/>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3C609F33-0387-4FA5-DE4F-4DDE29AEBC89}"/>
              </a:ext>
            </a:extLst>
          </p:cNvPr>
          <p:cNvSpPr/>
          <p:nvPr/>
        </p:nvSpPr>
        <p:spPr>
          <a:xfrm>
            <a:off x="2108635" y="3653006"/>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C5F51562-0187-9A2D-FF46-0AAF8A9548EB}"/>
              </a:ext>
            </a:extLst>
          </p:cNvPr>
          <p:cNvSpPr/>
          <p:nvPr/>
        </p:nvSpPr>
        <p:spPr>
          <a:xfrm>
            <a:off x="2108633" y="4684464"/>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3" name="Rectangle 52">
            <a:extLst>
              <a:ext uri="{FF2B5EF4-FFF2-40B4-BE49-F238E27FC236}">
                <a16:creationId xmlns:a16="http://schemas.microsoft.com/office/drawing/2014/main" id="{89F8B32A-33DE-652B-631D-363B09A15453}"/>
              </a:ext>
            </a:extLst>
          </p:cNvPr>
          <p:cNvSpPr/>
          <p:nvPr/>
        </p:nvSpPr>
        <p:spPr>
          <a:xfrm>
            <a:off x="2108629" y="5714345"/>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6F53384F-C065-5249-3C2B-1CFF991E12DA}"/>
              </a:ext>
            </a:extLst>
          </p:cNvPr>
          <p:cNvSpPr/>
          <p:nvPr/>
        </p:nvSpPr>
        <p:spPr>
          <a:xfrm>
            <a:off x="2108629" y="6739361"/>
            <a:ext cx="10076688" cy="27449"/>
          </a:xfrm>
          <a:prstGeom prst="rect">
            <a:avLst/>
          </a:prstGeom>
          <a:solidFill>
            <a:srgbClr val="F2AA00">
              <a:alpha val="9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8" name="Rectangle 57">
            <a:extLst>
              <a:ext uri="{FF2B5EF4-FFF2-40B4-BE49-F238E27FC236}">
                <a16:creationId xmlns:a16="http://schemas.microsoft.com/office/drawing/2014/main" id="{2F74F9B9-F439-CF92-0FE3-EA6FC64C16B6}"/>
              </a:ext>
            </a:extLst>
          </p:cNvPr>
          <p:cNvSpPr/>
          <p:nvPr/>
        </p:nvSpPr>
        <p:spPr>
          <a:xfrm>
            <a:off x="2212857"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61" name="Rectangle 60">
            <a:extLst>
              <a:ext uri="{FF2B5EF4-FFF2-40B4-BE49-F238E27FC236}">
                <a16:creationId xmlns:a16="http://schemas.microsoft.com/office/drawing/2014/main" id="{0C55F51A-43BD-B61A-AC82-0BE245D5E3F4}"/>
              </a:ext>
            </a:extLst>
          </p:cNvPr>
          <p:cNvSpPr/>
          <p:nvPr/>
        </p:nvSpPr>
        <p:spPr>
          <a:xfrm>
            <a:off x="4177601"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62" name="Rectangle 61">
            <a:extLst>
              <a:ext uri="{FF2B5EF4-FFF2-40B4-BE49-F238E27FC236}">
                <a16:creationId xmlns:a16="http://schemas.microsoft.com/office/drawing/2014/main" id="{B1D91AF9-03DC-5BB6-9E7C-A625849BB636}"/>
              </a:ext>
            </a:extLst>
          </p:cNvPr>
          <p:cNvSpPr/>
          <p:nvPr/>
        </p:nvSpPr>
        <p:spPr>
          <a:xfrm>
            <a:off x="6147695"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64" name="Rectangle 63">
            <a:extLst>
              <a:ext uri="{FF2B5EF4-FFF2-40B4-BE49-F238E27FC236}">
                <a16:creationId xmlns:a16="http://schemas.microsoft.com/office/drawing/2014/main" id="{B58FB34A-ED9B-877A-2EEA-6A9109A12683}"/>
              </a:ext>
            </a:extLst>
          </p:cNvPr>
          <p:cNvSpPr/>
          <p:nvPr/>
        </p:nvSpPr>
        <p:spPr>
          <a:xfrm>
            <a:off x="8113485"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100" dirty="0">
                <a:solidFill>
                  <a:schemeClr val="tx1"/>
                </a:solidFill>
                <a:latin typeface="Century Gothic" panose="020B0502020202020204" pitchFamily="34" charset="0"/>
              </a:rPr>
              <a:t>Audit results and compliance check completions</a:t>
            </a:r>
          </a:p>
        </p:txBody>
      </p:sp>
      <p:sp>
        <p:nvSpPr>
          <p:cNvPr id="65" name="Rectangle 64">
            <a:extLst>
              <a:ext uri="{FF2B5EF4-FFF2-40B4-BE49-F238E27FC236}">
                <a16:creationId xmlns:a16="http://schemas.microsoft.com/office/drawing/2014/main" id="{FDEC2B16-6805-0789-C1EE-C1CCEA002D0F}"/>
              </a:ext>
            </a:extLst>
          </p:cNvPr>
          <p:cNvSpPr/>
          <p:nvPr/>
        </p:nvSpPr>
        <p:spPr>
          <a:xfrm>
            <a:off x="8119478"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F181D678-8B3F-DBBC-BADA-7E9E7500890D}"/>
              </a:ext>
            </a:extLst>
          </p:cNvPr>
          <p:cNvSpPr/>
          <p:nvPr/>
        </p:nvSpPr>
        <p:spPr>
          <a:xfrm>
            <a:off x="10085268" y="5805175"/>
            <a:ext cx="1840321" cy="93315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endParaRPr lang="en-US" sz="1100" dirty="0">
              <a:solidFill>
                <a:schemeClr val="tx1"/>
              </a:solidFill>
              <a:latin typeface="Century Gothic" panose="020B0502020202020204" pitchFamily="34" charset="0"/>
            </a:endParaRPr>
          </a:p>
        </p:txBody>
      </p:sp>
      <p:sp>
        <p:nvSpPr>
          <p:cNvPr id="74" name="TextBox 73">
            <a:extLst>
              <a:ext uri="{FF2B5EF4-FFF2-40B4-BE49-F238E27FC236}">
                <a16:creationId xmlns:a16="http://schemas.microsoft.com/office/drawing/2014/main" id="{F75E00A5-2CE6-B315-1DD2-A3F67981F287}"/>
              </a:ext>
            </a:extLst>
          </p:cNvPr>
          <p:cNvSpPr txBox="1"/>
          <p:nvPr/>
        </p:nvSpPr>
        <p:spPr>
          <a:xfrm>
            <a:off x="2143516" y="82683"/>
            <a:ext cx="8838390" cy="477054"/>
          </a:xfrm>
          <a:prstGeom prst="rect">
            <a:avLst/>
          </a:prstGeom>
          <a:noFill/>
        </p:spPr>
        <p:txBody>
          <a:bodyPr wrap="square" rtlCol="0" anchor="ctr" anchorCtr="0">
            <a:spAutoFit/>
          </a:bodyPr>
          <a:lstStyle/>
          <a:p>
            <a:r>
              <a:rPr lang="en-US" sz="2500" dirty="0">
                <a:solidFill>
                  <a:srgbClr val="001033"/>
                </a:solidFill>
                <a:latin typeface="Courier" pitchFamily="2" charset="0"/>
              </a:rPr>
              <a:t>Replace this text with your own content.</a:t>
            </a:r>
          </a:p>
        </p:txBody>
      </p:sp>
    </p:spTree>
    <p:extLst>
      <p:ext uri="{BB962C8B-B14F-4D97-AF65-F5344CB8AC3E}">
        <p14:creationId xmlns:p14="http://schemas.microsoft.com/office/powerpoint/2010/main" val="334267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17425</TotalTime>
  <Words>402</Words>
  <Application>Microsoft Office PowerPoint</Application>
  <PresentationFormat>Widescreen</PresentationFormat>
  <Paragraphs>80</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355</cp:revision>
  <cp:lastPrinted>2024-02-20T23:48:17Z</cp:lastPrinted>
  <dcterms:created xsi:type="dcterms:W3CDTF">2021-07-07T23:54:57Z</dcterms:created>
  <dcterms:modified xsi:type="dcterms:W3CDTF">2024-07-15T19:18:46Z</dcterms:modified>
</cp:coreProperties>
</file>