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4" r:id="rId2"/>
    <p:sldId id="364" r:id="rId3"/>
    <p:sldId id="365" r:id="rId4"/>
    <p:sldId id="355"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EB2"/>
    <a:srgbClr val="12C2B7"/>
    <a:srgbClr val="C2F0DF"/>
    <a:srgbClr val="F7FEFE"/>
    <a:srgbClr val="E6FDF3"/>
    <a:srgbClr val="C023C9"/>
    <a:srgbClr val="F3FEEC"/>
    <a:srgbClr val="F1FEE3"/>
    <a:srgbClr val="E1F7ED"/>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86447"/>
  </p:normalViewPr>
  <p:slideViewPr>
    <p:cSldViewPr snapToGrid="0" snapToObjects="1">
      <p:cViewPr varScale="1">
        <p:scale>
          <a:sx n="128" d="100"/>
          <a:sy n="128" d="100"/>
        </p:scale>
        <p:origin x="57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90&amp;utm_source=integrated-content&amp;utm_campaign=/content/raci-templates&amp;utm_medium=RACI+Team+Roles+and+Responsibilities+Infographic+powerpoint+11490&amp;lpa=RACI+Team+Roles+and+Responsibilities+Infographic+powerpoint+11490&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0.png"/><Relationship Id="rId1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21.sv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23.sv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sv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17.sv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7.png"/><Relationship Id="rId15" Type="http://schemas.openxmlformats.org/officeDocument/2006/relationships/image" Target="../media/image23.svg"/><Relationship Id="rId10" Type="http://schemas.openxmlformats.org/officeDocument/2006/relationships/image" Target="../media/image19.sv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348838"/>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812388" y="317165"/>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317165"/>
            <a:ext cx="6971210" cy="954107"/>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RACI TEAM ROLES AND RESPONSIBILITIES INFOGRAPHIC</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6" y="1565809"/>
            <a:ext cx="5227423" cy="2739211"/>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RACI </a:t>
            </a:r>
          </a:p>
          <a:p>
            <a:r>
              <a:rPr lang="en-US" sz="5000" dirty="0">
                <a:solidFill>
                  <a:schemeClr val="tx1">
                    <a:lumMod val="65000"/>
                    <a:lumOff val="35000"/>
                  </a:schemeClr>
                </a:solidFill>
                <a:latin typeface="Century Gothic" panose="020B0502020202020204" pitchFamily="34" charset="0"/>
              </a:rPr>
              <a:t>Team Roles &amp; Responsibilities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15483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48" descr="Abstract white geometric texture">
            <a:extLst>
              <a:ext uri="{FF2B5EF4-FFF2-40B4-BE49-F238E27FC236}">
                <a16:creationId xmlns:a16="http://schemas.microsoft.com/office/drawing/2014/main" id="{395CD37A-06D3-92B1-576D-9B5A78914EBE}"/>
              </a:ext>
            </a:extLst>
          </p:cNvPr>
          <p:cNvPicPr>
            <a:picLocks noChangeAspect="1"/>
          </p:cNvPicPr>
          <p:nvPr/>
        </p:nvPicPr>
        <p:blipFill>
          <a:blip r:embed="rId2"/>
          <a:stretch>
            <a:fillRect/>
          </a:stretch>
        </p:blipFill>
        <p:spPr>
          <a:xfrm>
            <a:off x="-11373" y="0"/>
            <a:ext cx="12203371" cy="6858000"/>
          </a:xfrm>
          <a:prstGeom prst="rect">
            <a:avLst/>
          </a:prstGeom>
        </p:spPr>
      </p:pic>
      <p:pic>
        <p:nvPicPr>
          <p:cNvPr id="30" name="Picture 29" descr="A person wearing glasses&#10;&#10;Description automatically generated with medium confidence">
            <a:extLst>
              <a:ext uri="{FF2B5EF4-FFF2-40B4-BE49-F238E27FC236}">
                <a16:creationId xmlns:a16="http://schemas.microsoft.com/office/drawing/2014/main" id="{6AF70248-DCB8-D304-9E8F-3622FA0E7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892" y="1075946"/>
            <a:ext cx="2011680" cy="201168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17861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4"/>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7"/>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3"/>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535631257"/>
              </p:ext>
            </p:extLst>
          </p:nvPr>
        </p:nvGraphicFramePr>
        <p:xfrm>
          <a:off x="300446" y="3837741"/>
          <a:ext cx="11469801" cy="184658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Research</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Interviews</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Wireframe</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7"/>
          <a:stretch>
            <a:fillRect/>
          </a:stretch>
        </p:blipFill>
        <p:spPr>
          <a:xfrm>
            <a:off x="5855574" y="4539729"/>
            <a:ext cx="457200" cy="457200"/>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7"/>
          <a:stretch>
            <a:fillRect/>
          </a:stretch>
        </p:blipFill>
        <p:spPr>
          <a:xfrm>
            <a:off x="5855574" y="5142303"/>
            <a:ext cx="457200" cy="457200"/>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7"/>
          <a:stretch>
            <a:fillRect/>
          </a:stretch>
        </p:blipFill>
        <p:spPr>
          <a:xfrm>
            <a:off x="8140132" y="4539729"/>
            <a:ext cx="457200" cy="457200"/>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7"/>
          <a:stretch>
            <a:fillRect/>
          </a:stretch>
        </p:blipFill>
        <p:spPr>
          <a:xfrm>
            <a:off x="3586223" y="3921754"/>
            <a:ext cx="457200" cy="457200"/>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10"/>
          <a:stretch>
            <a:fillRect/>
          </a:stretch>
        </p:blipFill>
        <p:spPr>
          <a:xfrm>
            <a:off x="3586223" y="4539729"/>
            <a:ext cx="457200" cy="457200"/>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10"/>
          <a:stretch>
            <a:fillRect/>
          </a:stretch>
        </p:blipFill>
        <p:spPr>
          <a:xfrm>
            <a:off x="10422120" y="5142303"/>
            <a:ext cx="457200" cy="457200"/>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3"/>
          <a:stretch>
            <a:fillRect/>
          </a:stretch>
        </p:blipFill>
        <p:spPr>
          <a:xfrm>
            <a:off x="10422120" y="4539729"/>
            <a:ext cx="457200" cy="457200"/>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3"/>
          <a:stretch>
            <a:fillRect/>
          </a:stretch>
        </p:blipFill>
        <p:spPr>
          <a:xfrm>
            <a:off x="8140132" y="5142303"/>
            <a:ext cx="457200" cy="457200"/>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3"/>
          <a:stretch>
            <a:fillRect/>
          </a:stretch>
        </p:blipFill>
        <p:spPr>
          <a:xfrm>
            <a:off x="8140132" y="3921754"/>
            <a:ext cx="457200" cy="457200"/>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3"/>
          <a:stretch>
            <a:fillRect/>
          </a:stretch>
        </p:blipFill>
        <p:spPr>
          <a:xfrm>
            <a:off x="5855574" y="3921754"/>
            <a:ext cx="457200" cy="457200"/>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4"/>
          <a:stretch>
            <a:fillRect/>
          </a:stretch>
        </p:blipFill>
        <p:spPr>
          <a:xfrm>
            <a:off x="3586223" y="5142303"/>
            <a:ext cx="457200" cy="457200"/>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4"/>
          <a:stretch>
            <a:fillRect/>
          </a:stretch>
        </p:blipFill>
        <p:spPr>
          <a:xfrm>
            <a:off x="10422120" y="3921754"/>
            <a:ext cx="457200" cy="457200"/>
          </a:xfrm>
          <a:prstGeom prst="rect">
            <a:avLst/>
          </a:prstGeom>
        </p:spPr>
      </p:pic>
      <p:sp>
        <p:nvSpPr>
          <p:cNvPr id="48" name="TextBox 1">
            <a:extLst>
              <a:ext uri="{FF2B5EF4-FFF2-40B4-BE49-F238E27FC236}">
                <a16:creationId xmlns:a16="http://schemas.microsoft.com/office/drawing/2014/main" id="{7E733B26-E47C-CC04-0EF3-12D1DBC670B6}"/>
              </a:ext>
            </a:extLst>
          </p:cNvPr>
          <p:cNvSpPr txBox="1"/>
          <p:nvPr/>
        </p:nvSpPr>
        <p:spPr>
          <a:xfrm>
            <a:off x="300446" y="2743179"/>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1: </a:t>
            </a:r>
          </a:p>
          <a:p>
            <a:r>
              <a:rPr lang="en-US" sz="2200" dirty="0">
                <a:solidFill>
                  <a:schemeClr val="tx1">
                    <a:lumMod val="65000"/>
                    <a:lumOff val="35000"/>
                  </a:schemeClr>
                </a:solidFill>
                <a:latin typeface="Century Gothic" panose="020B0502020202020204" pitchFamily="34" charset="0"/>
              </a:rPr>
              <a:t>PROJECT PLANNING</a:t>
            </a:r>
          </a:p>
        </p:txBody>
      </p:sp>
      <p:sp>
        <p:nvSpPr>
          <p:cNvPr id="2" name="TextBox 1">
            <a:extLst>
              <a:ext uri="{FF2B5EF4-FFF2-40B4-BE49-F238E27FC236}">
                <a16:creationId xmlns:a16="http://schemas.microsoft.com/office/drawing/2014/main" id="{37CE5E25-23D6-D518-BE24-DC66D9A640E2}"/>
              </a:ext>
            </a:extLst>
          </p:cNvPr>
          <p:cNvSpPr txBox="1"/>
          <p:nvPr/>
        </p:nvSpPr>
        <p:spPr>
          <a:xfrm>
            <a:off x="3151821" y="3157660"/>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5406745" y="3157660"/>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DESIGNER</a:t>
            </a: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717753" y="3157660"/>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DEV</a:t>
            </a:r>
            <a:endParaRPr lang="en-US" sz="16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921995" y="3157660"/>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PM</a:t>
            </a:r>
            <a:endParaRPr lang="en-US" sz="1600" dirty="0">
              <a:latin typeface="Century Gothic" panose="020B0502020202020204" pitchFamily="34" charset="0"/>
            </a:endParaRPr>
          </a:p>
        </p:txBody>
      </p:sp>
      <p:pic>
        <p:nvPicPr>
          <p:cNvPr id="23" name="Picture 22">
            <a:extLst>
              <a:ext uri="{FF2B5EF4-FFF2-40B4-BE49-F238E27FC236}">
                <a16:creationId xmlns:a16="http://schemas.microsoft.com/office/drawing/2014/main" id="{ECA44E5F-E31A-262B-058D-4C0C54154A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44880" y="1075946"/>
            <a:ext cx="2011680" cy="2011680"/>
          </a:xfrm>
          <a:prstGeom prst="rect">
            <a:avLst/>
          </a:prstGeom>
        </p:spPr>
      </p:pic>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8334" y="1075311"/>
            <a:ext cx="2011680" cy="2011680"/>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8983" y="1075311"/>
            <a:ext cx="2011680" cy="2011680"/>
          </a:xfrm>
          <a:prstGeom prst="rect">
            <a:avLst/>
          </a:prstGeom>
        </p:spPr>
      </p:pic>
    </p:spTree>
    <p:extLst>
      <p:ext uri="{BB962C8B-B14F-4D97-AF65-F5344CB8AC3E}">
        <p14:creationId xmlns:p14="http://schemas.microsoft.com/office/powerpoint/2010/main" val="273251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 name="Picture 55" descr="Abstract white geometric texture">
            <a:extLst>
              <a:ext uri="{FF2B5EF4-FFF2-40B4-BE49-F238E27FC236}">
                <a16:creationId xmlns:a16="http://schemas.microsoft.com/office/drawing/2014/main" id="{AE0658E2-85DC-B0F7-12F5-979BA992E67A}"/>
              </a:ext>
            </a:extLst>
          </p:cNvPr>
          <p:cNvPicPr>
            <a:picLocks noChangeAspect="1"/>
          </p:cNvPicPr>
          <p:nvPr/>
        </p:nvPicPr>
        <p:blipFill>
          <a:blip r:embed="rId2"/>
          <a:stretch>
            <a:fillRect/>
          </a:stretch>
        </p:blipFill>
        <p:spPr>
          <a:xfrm>
            <a:off x="-11373" y="0"/>
            <a:ext cx="12203371" cy="6858000"/>
          </a:xfrm>
          <a:prstGeom prst="rect">
            <a:avLst/>
          </a:prstGeom>
        </p:spPr>
      </p:pic>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2123678222"/>
              </p:ext>
            </p:extLst>
          </p:nvPr>
        </p:nvGraphicFramePr>
        <p:xfrm>
          <a:off x="300446" y="3837741"/>
          <a:ext cx="11469801" cy="184658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Provide Imagery</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Systems Design</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Systems Analysis </a:t>
                      </a:r>
                    </a:p>
                    <a:p>
                      <a:pPr algn="r" fontAlgn="ctr"/>
                      <a:r>
                        <a:rPr lang="en-US" sz="1600" b="0" i="0" u="none" strike="noStrike" dirty="0">
                          <a:solidFill>
                            <a:schemeClr val="bg1"/>
                          </a:solidFill>
                          <a:effectLst/>
                          <a:latin typeface="Century Gothic" panose="020B0502020202020204" pitchFamily="34" charset="0"/>
                        </a:rPr>
                        <a:t>+ Requirements</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55" name="Picture 54" descr="Icon&#10;&#10;Description automatically generated">
            <a:extLst>
              <a:ext uri="{FF2B5EF4-FFF2-40B4-BE49-F238E27FC236}">
                <a16:creationId xmlns:a16="http://schemas.microsoft.com/office/drawing/2014/main" id="{CB1EDD43-4F85-DA40-1272-43133D0BEFA1}"/>
              </a:ext>
            </a:extLst>
          </p:cNvPr>
          <p:cNvPicPr>
            <a:picLocks noChangeAspect="1"/>
          </p:cNvPicPr>
          <p:nvPr/>
        </p:nvPicPr>
        <p:blipFill>
          <a:blip r:embed="rId3"/>
          <a:stretch>
            <a:fillRect/>
          </a:stretch>
        </p:blipFill>
        <p:spPr>
          <a:xfrm>
            <a:off x="10430613" y="3924618"/>
            <a:ext cx="457200" cy="457200"/>
          </a:xfrm>
          <a:prstGeom prst="rect">
            <a:avLst/>
          </a:prstGeom>
        </p:spPr>
      </p:pic>
      <p:sp>
        <p:nvSpPr>
          <p:cNvPr id="10" name="TextBox 1">
            <a:extLst>
              <a:ext uri="{FF2B5EF4-FFF2-40B4-BE49-F238E27FC236}">
                <a16:creationId xmlns:a16="http://schemas.microsoft.com/office/drawing/2014/main" id="{D58BC5A2-706F-997E-E030-4557B20463BD}"/>
              </a:ext>
            </a:extLst>
          </p:cNvPr>
          <p:cNvSpPr txBox="1"/>
          <p:nvPr/>
        </p:nvSpPr>
        <p:spPr>
          <a:xfrm>
            <a:off x="300446" y="2739204"/>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2: </a:t>
            </a:r>
          </a:p>
          <a:p>
            <a:r>
              <a:rPr lang="en-US" sz="2200" dirty="0">
                <a:solidFill>
                  <a:schemeClr val="tx1">
                    <a:lumMod val="65000"/>
                    <a:lumOff val="35000"/>
                  </a:schemeClr>
                </a:solidFill>
                <a:latin typeface="Century Gothic" panose="020B0502020202020204" pitchFamily="34" charset="0"/>
              </a:rPr>
              <a:t>DEVELOPMENT</a:t>
            </a:r>
          </a:p>
        </p:txBody>
      </p:sp>
      <p:pic>
        <p:nvPicPr>
          <p:cNvPr id="30" name="Picture 29" descr="A person wearing glasses&#10;&#10;Description automatically generated with medium confidence">
            <a:extLst>
              <a:ext uri="{FF2B5EF4-FFF2-40B4-BE49-F238E27FC236}">
                <a16:creationId xmlns:a16="http://schemas.microsoft.com/office/drawing/2014/main" id="{6AF70248-DCB8-D304-9E8F-3622FA0E7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892" y="1075946"/>
            <a:ext cx="2011680" cy="201168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17861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5"/>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8"/>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1"/>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3"/>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58858" y="6117995"/>
              <a:ext cx="274320" cy="274320"/>
            </a:xfrm>
            <a:prstGeom prst="rect">
              <a:avLst/>
            </a:prstGeom>
          </p:spPr>
        </p:pic>
      </p:grpSp>
      <p:sp>
        <p:nvSpPr>
          <p:cNvPr id="2" name="TextBox 1">
            <a:extLst>
              <a:ext uri="{FF2B5EF4-FFF2-40B4-BE49-F238E27FC236}">
                <a16:creationId xmlns:a16="http://schemas.microsoft.com/office/drawing/2014/main" id="{37CE5E25-23D6-D518-BE24-DC66D9A640E2}"/>
              </a:ext>
            </a:extLst>
          </p:cNvPr>
          <p:cNvSpPr txBox="1"/>
          <p:nvPr/>
        </p:nvSpPr>
        <p:spPr>
          <a:xfrm>
            <a:off x="3151821" y="3157660"/>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5406745" y="3157660"/>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DESIGNER</a:t>
            </a: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717753" y="3157660"/>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DEV</a:t>
            </a:r>
            <a:endParaRPr lang="en-US" sz="16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921995" y="3157660"/>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PM</a:t>
            </a:r>
            <a:endParaRPr lang="en-US" sz="1600" dirty="0">
              <a:latin typeface="Century Gothic" panose="020B0502020202020204" pitchFamily="34" charset="0"/>
            </a:endParaRPr>
          </a:p>
        </p:txBody>
      </p:sp>
      <p:pic>
        <p:nvPicPr>
          <p:cNvPr id="23" name="Picture 22">
            <a:extLst>
              <a:ext uri="{FF2B5EF4-FFF2-40B4-BE49-F238E27FC236}">
                <a16:creationId xmlns:a16="http://schemas.microsoft.com/office/drawing/2014/main" id="{ECA44E5F-E31A-262B-058D-4C0C54154A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44880" y="1075946"/>
            <a:ext cx="2011680" cy="2011680"/>
          </a:xfrm>
          <a:prstGeom prst="rect">
            <a:avLst/>
          </a:prstGeom>
        </p:spPr>
      </p:pic>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8334" y="1075311"/>
            <a:ext cx="2011680" cy="2011680"/>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8983" y="1075311"/>
            <a:ext cx="2011680" cy="2011680"/>
          </a:xfrm>
          <a:prstGeom prst="rect">
            <a:avLst/>
          </a:prstGeom>
        </p:spPr>
      </p:pic>
      <p:pic>
        <p:nvPicPr>
          <p:cNvPr id="21" name="Picture 20" descr="A picture containing text, sign, outdoor, clipart&#10;&#10;Description automatically generated">
            <a:extLst>
              <a:ext uri="{FF2B5EF4-FFF2-40B4-BE49-F238E27FC236}">
                <a16:creationId xmlns:a16="http://schemas.microsoft.com/office/drawing/2014/main" id="{56F34219-74D6-E371-E573-50CD532DB05E}"/>
              </a:ext>
            </a:extLst>
          </p:cNvPr>
          <p:cNvPicPr>
            <a:picLocks noChangeAspect="1"/>
          </p:cNvPicPr>
          <p:nvPr/>
        </p:nvPicPr>
        <p:blipFill>
          <a:blip r:embed="rId11"/>
          <a:stretch>
            <a:fillRect/>
          </a:stretch>
        </p:blipFill>
        <p:spPr>
          <a:xfrm>
            <a:off x="3572010" y="3921754"/>
            <a:ext cx="457200" cy="457200"/>
          </a:xfrm>
          <a:prstGeom prst="rect">
            <a:avLst/>
          </a:prstGeom>
        </p:spPr>
      </p:pic>
      <p:pic>
        <p:nvPicPr>
          <p:cNvPr id="31" name="Picture 30" descr="A picture containing text, sign, outdoor, clipart&#10;&#10;Description automatically generated">
            <a:extLst>
              <a:ext uri="{FF2B5EF4-FFF2-40B4-BE49-F238E27FC236}">
                <a16:creationId xmlns:a16="http://schemas.microsoft.com/office/drawing/2014/main" id="{42362C67-3DA4-58CD-C4BF-3076A35EC9A1}"/>
              </a:ext>
            </a:extLst>
          </p:cNvPr>
          <p:cNvPicPr>
            <a:picLocks noChangeAspect="1"/>
          </p:cNvPicPr>
          <p:nvPr/>
        </p:nvPicPr>
        <p:blipFill>
          <a:blip r:embed="rId11"/>
          <a:stretch>
            <a:fillRect/>
          </a:stretch>
        </p:blipFill>
        <p:spPr>
          <a:xfrm>
            <a:off x="3571092" y="4528434"/>
            <a:ext cx="457200" cy="457200"/>
          </a:xfrm>
          <a:prstGeom prst="rect">
            <a:avLst/>
          </a:prstGeom>
        </p:spPr>
      </p:pic>
      <p:pic>
        <p:nvPicPr>
          <p:cNvPr id="32" name="Picture 31" descr="A picture containing text, sign, outdoor, clipart&#10;&#10;Description automatically generated">
            <a:extLst>
              <a:ext uri="{FF2B5EF4-FFF2-40B4-BE49-F238E27FC236}">
                <a16:creationId xmlns:a16="http://schemas.microsoft.com/office/drawing/2014/main" id="{FEEE7764-DE42-1F26-5648-C7245379840F}"/>
              </a:ext>
            </a:extLst>
          </p:cNvPr>
          <p:cNvPicPr>
            <a:picLocks noChangeAspect="1"/>
          </p:cNvPicPr>
          <p:nvPr/>
        </p:nvPicPr>
        <p:blipFill>
          <a:blip r:embed="rId11"/>
          <a:stretch>
            <a:fillRect/>
          </a:stretch>
        </p:blipFill>
        <p:spPr>
          <a:xfrm>
            <a:off x="3571092" y="5135282"/>
            <a:ext cx="457200" cy="457200"/>
          </a:xfrm>
          <a:prstGeom prst="rect">
            <a:avLst/>
          </a:prstGeom>
        </p:spPr>
      </p:pic>
      <p:pic>
        <p:nvPicPr>
          <p:cNvPr id="34" name="Picture 33" descr="A picture containing text, sign, outdoor, clipart&#10;&#10;Description automatically generated">
            <a:extLst>
              <a:ext uri="{FF2B5EF4-FFF2-40B4-BE49-F238E27FC236}">
                <a16:creationId xmlns:a16="http://schemas.microsoft.com/office/drawing/2014/main" id="{309E296B-D4F1-2758-B7F1-FD9C64917692}"/>
              </a:ext>
            </a:extLst>
          </p:cNvPr>
          <p:cNvPicPr>
            <a:picLocks noChangeAspect="1"/>
          </p:cNvPicPr>
          <p:nvPr/>
        </p:nvPicPr>
        <p:blipFill>
          <a:blip r:embed="rId11"/>
          <a:stretch>
            <a:fillRect/>
          </a:stretch>
        </p:blipFill>
        <p:spPr>
          <a:xfrm>
            <a:off x="5864984" y="5135282"/>
            <a:ext cx="457200" cy="457200"/>
          </a:xfrm>
          <a:prstGeom prst="rect">
            <a:avLst/>
          </a:prstGeom>
        </p:spPr>
      </p:pic>
      <p:pic>
        <p:nvPicPr>
          <p:cNvPr id="35" name="Picture 34" descr="Icon&#10;&#10;Description automatically generated">
            <a:extLst>
              <a:ext uri="{FF2B5EF4-FFF2-40B4-BE49-F238E27FC236}">
                <a16:creationId xmlns:a16="http://schemas.microsoft.com/office/drawing/2014/main" id="{3D653073-3B36-54C8-E533-78E58135C7CC}"/>
              </a:ext>
            </a:extLst>
          </p:cNvPr>
          <p:cNvPicPr>
            <a:picLocks noChangeAspect="1"/>
          </p:cNvPicPr>
          <p:nvPr/>
        </p:nvPicPr>
        <p:blipFill>
          <a:blip r:embed="rId5"/>
          <a:stretch>
            <a:fillRect/>
          </a:stretch>
        </p:blipFill>
        <p:spPr>
          <a:xfrm>
            <a:off x="5867400" y="3921754"/>
            <a:ext cx="457200" cy="457200"/>
          </a:xfrm>
          <a:prstGeom prst="rect">
            <a:avLst/>
          </a:prstGeom>
        </p:spPr>
      </p:pic>
      <p:pic>
        <p:nvPicPr>
          <p:cNvPr id="49" name="Picture 48" descr="Icon&#10;&#10;Description automatically generated">
            <a:extLst>
              <a:ext uri="{FF2B5EF4-FFF2-40B4-BE49-F238E27FC236}">
                <a16:creationId xmlns:a16="http://schemas.microsoft.com/office/drawing/2014/main" id="{352D4708-75EA-4633-D4C2-A4F2C628368F}"/>
              </a:ext>
            </a:extLst>
          </p:cNvPr>
          <p:cNvPicPr>
            <a:picLocks noChangeAspect="1"/>
          </p:cNvPicPr>
          <p:nvPr/>
        </p:nvPicPr>
        <p:blipFill>
          <a:blip r:embed="rId5"/>
          <a:stretch>
            <a:fillRect/>
          </a:stretch>
        </p:blipFill>
        <p:spPr>
          <a:xfrm>
            <a:off x="5862594" y="4528433"/>
            <a:ext cx="457200" cy="457200"/>
          </a:xfrm>
          <a:prstGeom prst="rect">
            <a:avLst/>
          </a:prstGeom>
        </p:spPr>
      </p:pic>
      <p:pic>
        <p:nvPicPr>
          <p:cNvPr id="50" name="Picture 49" descr="Icon&#10;&#10;Description automatically generated">
            <a:extLst>
              <a:ext uri="{FF2B5EF4-FFF2-40B4-BE49-F238E27FC236}">
                <a16:creationId xmlns:a16="http://schemas.microsoft.com/office/drawing/2014/main" id="{624523FE-9E9F-5B22-CC26-328C6E431AC5}"/>
              </a:ext>
            </a:extLst>
          </p:cNvPr>
          <p:cNvPicPr>
            <a:picLocks noChangeAspect="1"/>
          </p:cNvPicPr>
          <p:nvPr/>
        </p:nvPicPr>
        <p:blipFill>
          <a:blip r:embed="rId5"/>
          <a:stretch>
            <a:fillRect/>
          </a:stretch>
        </p:blipFill>
        <p:spPr>
          <a:xfrm>
            <a:off x="8145420" y="4528433"/>
            <a:ext cx="457200" cy="457200"/>
          </a:xfrm>
          <a:prstGeom prst="rect">
            <a:avLst/>
          </a:prstGeom>
        </p:spPr>
      </p:pic>
      <p:pic>
        <p:nvPicPr>
          <p:cNvPr id="51" name="Picture 50" descr="Icon&#10;&#10;Description automatically generated">
            <a:extLst>
              <a:ext uri="{FF2B5EF4-FFF2-40B4-BE49-F238E27FC236}">
                <a16:creationId xmlns:a16="http://schemas.microsoft.com/office/drawing/2014/main" id="{99231AC3-05FD-5CD9-A703-32BCD7A27EF0}"/>
              </a:ext>
            </a:extLst>
          </p:cNvPr>
          <p:cNvPicPr>
            <a:picLocks noChangeAspect="1"/>
          </p:cNvPicPr>
          <p:nvPr/>
        </p:nvPicPr>
        <p:blipFill>
          <a:blip r:embed="rId5"/>
          <a:stretch>
            <a:fillRect/>
          </a:stretch>
        </p:blipFill>
        <p:spPr>
          <a:xfrm>
            <a:off x="8145420" y="5139837"/>
            <a:ext cx="457200" cy="457200"/>
          </a:xfrm>
          <a:prstGeom prst="rect">
            <a:avLst/>
          </a:prstGeom>
        </p:spPr>
      </p:pic>
      <p:pic>
        <p:nvPicPr>
          <p:cNvPr id="52" name="Picture 51" descr="Icon&#10;&#10;Description automatically generated">
            <a:extLst>
              <a:ext uri="{FF2B5EF4-FFF2-40B4-BE49-F238E27FC236}">
                <a16:creationId xmlns:a16="http://schemas.microsoft.com/office/drawing/2014/main" id="{28C9FBFA-A0AB-6945-D7FE-27EB724ED670}"/>
              </a:ext>
            </a:extLst>
          </p:cNvPr>
          <p:cNvPicPr>
            <a:picLocks noChangeAspect="1"/>
          </p:cNvPicPr>
          <p:nvPr/>
        </p:nvPicPr>
        <p:blipFill>
          <a:blip r:embed="rId8"/>
          <a:stretch>
            <a:fillRect/>
          </a:stretch>
        </p:blipFill>
        <p:spPr>
          <a:xfrm>
            <a:off x="8145396" y="3923346"/>
            <a:ext cx="457200" cy="457200"/>
          </a:xfrm>
          <a:prstGeom prst="rect">
            <a:avLst/>
          </a:prstGeom>
        </p:spPr>
      </p:pic>
      <p:pic>
        <p:nvPicPr>
          <p:cNvPr id="53" name="Picture 52" descr="Icon&#10;&#10;Description automatically generated">
            <a:extLst>
              <a:ext uri="{FF2B5EF4-FFF2-40B4-BE49-F238E27FC236}">
                <a16:creationId xmlns:a16="http://schemas.microsoft.com/office/drawing/2014/main" id="{39FE5F46-78CC-6627-7065-2EBBADB76CA2}"/>
              </a:ext>
            </a:extLst>
          </p:cNvPr>
          <p:cNvPicPr>
            <a:picLocks noChangeAspect="1"/>
          </p:cNvPicPr>
          <p:nvPr/>
        </p:nvPicPr>
        <p:blipFill>
          <a:blip r:embed="rId8"/>
          <a:stretch>
            <a:fillRect/>
          </a:stretch>
        </p:blipFill>
        <p:spPr>
          <a:xfrm>
            <a:off x="10433028" y="5135281"/>
            <a:ext cx="457200" cy="457200"/>
          </a:xfrm>
          <a:prstGeom prst="rect">
            <a:avLst/>
          </a:prstGeom>
        </p:spPr>
      </p:pic>
      <p:pic>
        <p:nvPicPr>
          <p:cNvPr id="54" name="Picture 53" descr="Icon&#10;&#10;Description automatically generated">
            <a:extLst>
              <a:ext uri="{FF2B5EF4-FFF2-40B4-BE49-F238E27FC236}">
                <a16:creationId xmlns:a16="http://schemas.microsoft.com/office/drawing/2014/main" id="{691BE3E3-1D44-9C5A-B7BA-2DC72D768CA2}"/>
              </a:ext>
            </a:extLst>
          </p:cNvPr>
          <p:cNvPicPr>
            <a:picLocks noChangeAspect="1"/>
          </p:cNvPicPr>
          <p:nvPr/>
        </p:nvPicPr>
        <p:blipFill>
          <a:blip r:embed="rId3"/>
          <a:stretch>
            <a:fillRect/>
          </a:stretch>
        </p:blipFill>
        <p:spPr>
          <a:xfrm>
            <a:off x="10438663" y="4531798"/>
            <a:ext cx="457200" cy="457200"/>
          </a:xfrm>
          <a:prstGeom prst="rect">
            <a:avLst/>
          </a:prstGeom>
        </p:spPr>
      </p:pic>
    </p:spTree>
    <p:extLst>
      <p:ext uri="{BB962C8B-B14F-4D97-AF65-F5344CB8AC3E}">
        <p14:creationId xmlns:p14="http://schemas.microsoft.com/office/powerpoint/2010/main" val="309998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12186</TotalTime>
  <Words>201</Words>
  <Application>Microsoft Macintosh PowerPoint</Application>
  <PresentationFormat>Widescreen</PresentationFormat>
  <Paragraphs>77</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26</cp:revision>
  <dcterms:created xsi:type="dcterms:W3CDTF">2022-05-22T18:55:25Z</dcterms:created>
  <dcterms:modified xsi:type="dcterms:W3CDTF">2022-09-13T18:38:30Z</dcterms:modified>
</cp:coreProperties>
</file>