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54" r:id="rId3"/>
    <p:sldId id="355"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86447"/>
  </p:normalViewPr>
  <p:slideViewPr>
    <p:cSldViewPr snapToGrid="0" snapToObjects="1">
      <p:cViewPr varScale="1">
        <p:scale>
          <a:sx n="162" d="100"/>
          <a:sy n="162" d="100"/>
        </p:scale>
        <p:origin x="100" y="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8/26/2021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7235141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8/26/2021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BaEUos"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KICKOFF WHITEBOARD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KICKOFF WHITEBOARD</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473711" y="1995592"/>
            <a:ext cx="11070972"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13" name="Table 12">
            <a:extLst>
              <a:ext uri="{FF2B5EF4-FFF2-40B4-BE49-F238E27FC236}">
                <a16:creationId xmlns:a16="http://schemas.microsoft.com/office/drawing/2014/main" id="{18A31760-F8DA-A240-A040-0250F9CAB6E8}"/>
              </a:ext>
            </a:extLst>
          </p:cNvPr>
          <p:cNvGraphicFramePr>
            <a:graphicFrameLocks noGrp="1"/>
          </p:cNvGraphicFramePr>
          <p:nvPr>
            <p:extLst>
              <p:ext uri="{D42A27DB-BD31-4B8C-83A1-F6EECF244321}">
                <p14:modId xmlns:p14="http://schemas.microsoft.com/office/powerpoint/2010/main" val="2771299981"/>
              </p:ext>
            </p:extLst>
          </p:nvPr>
        </p:nvGraphicFramePr>
        <p:xfrm>
          <a:off x="483419" y="5571765"/>
          <a:ext cx="6650076" cy="548640"/>
        </p:xfrm>
        <a:graphic>
          <a:graphicData uri="http://schemas.openxmlformats.org/drawingml/2006/table">
            <a:tbl>
              <a:tblPr firstRow="1" firstCol="1" bandRow="1">
                <a:tableStyleId>{5C22544A-7EE6-4342-B048-85BDC9FD1C3A}</a:tableStyleId>
              </a:tblPr>
              <a:tblGrid>
                <a:gridCol w="1186356">
                  <a:extLst>
                    <a:ext uri="{9D8B030D-6E8A-4147-A177-3AD203B41FA5}">
                      <a16:colId xmlns:a16="http://schemas.microsoft.com/office/drawing/2014/main" val="690628749"/>
                    </a:ext>
                  </a:extLst>
                </a:gridCol>
                <a:gridCol w="3051313">
                  <a:extLst>
                    <a:ext uri="{9D8B030D-6E8A-4147-A177-3AD203B41FA5}">
                      <a16:colId xmlns:a16="http://schemas.microsoft.com/office/drawing/2014/main" val="3049906053"/>
                    </a:ext>
                  </a:extLst>
                </a:gridCol>
                <a:gridCol w="785191">
                  <a:extLst>
                    <a:ext uri="{9D8B030D-6E8A-4147-A177-3AD203B41FA5}">
                      <a16:colId xmlns:a16="http://schemas.microsoft.com/office/drawing/2014/main" val="4260011339"/>
                    </a:ext>
                  </a:extLst>
                </a:gridCol>
                <a:gridCol w="1627216">
                  <a:extLst>
                    <a:ext uri="{9D8B030D-6E8A-4147-A177-3AD203B41FA5}">
                      <a16:colId xmlns:a16="http://schemas.microsoft.com/office/drawing/2014/main" val="1259121771"/>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PROJECT MANAGER</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SCHEDULED START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OVERALL PROGRESS</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DEADLINE TARGET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2659922558"/>
                  </a:ext>
                </a:extLst>
              </a:tr>
            </a:tbl>
          </a:graphicData>
        </a:graphic>
      </p:graphicFrame>
      <p:graphicFrame>
        <p:nvGraphicFramePr>
          <p:cNvPr id="18" name="Table 17">
            <a:extLst>
              <a:ext uri="{FF2B5EF4-FFF2-40B4-BE49-F238E27FC236}">
                <a16:creationId xmlns:a16="http://schemas.microsoft.com/office/drawing/2014/main" id="{429B3399-1D27-644B-A0BA-5D0BEA8EE45A}"/>
              </a:ext>
            </a:extLst>
          </p:cNvPr>
          <p:cNvGraphicFramePr>
            <a:graphicFrameLocks noGrp="1"/>
          </p:cNvGraphicFramePr>
          <p:nvPr>
            <p:extLst>
              <p:ext uri="{D42A27DB-BD31-4B8C-83A1-F6EECF244321}">
                <p14:modId xmlns:p14="http://schemas.microsoft.com/office/powerpoint/2010/main" val="103594385"/>
              </p:ext>
            </p:extLst>
          </p:nvPr>
        </p:nvGraphicFramePr>
        <p:xfrm>
          <a:off x="482606" y="2177439"/>
          <a:ext cx="6650075" cy="3212467"/>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6650075">
                  <a:extLst>
                    <a:ext uri="{9D8B030D-6E8A-4147-A177-3AD203B41FA5}">
                      <a16:colId xmlns:a16="http://schemas.microsoft.com/office/drawing/2014/main" val="155532388"/>
                    </a:ext>
                  </a:extLst>
                </a:gridCol>
              </a:tblGrid>
              <a:tr h="3212467">
                <a:tc>
                  <a:txBody>
                    <a:bodyPr/>
                    <a:lstStyle/>
                    <a:p>
                      <a:pPr algn="l" fontAlgn="ctr"/>
                      <a:endParaRPr lang="en-US" sz="1600" b="0" i="0" u="none" strike="noStrike" dirty="0">
                        <a:solidFill>
                          <a:schemeClr val="tx1"/>
                        </a:solidFill>
                        <a:effectLst/>
                        <a:latin typeface="Century Gothic" panose="020B0502020202020204" pitchFamily="34" charset="0"/>
                      </a:endParaRP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6645468"/>
                  </a:ext>
                </a:extLst>
              </a:tr>
            </a:tbl>
          </a:graphicData>
        </a:graphic>
      </p:graphicFrame>
      <p:sp>
        <p:nvSpPr>
          <p:cNvPr id="19" name="TextBox 18">
            <a:extLst>
              <a:ext uri="{FF2B5EF4-FFF2-40B4-BE49-F238E27FC236}">
                <a16:creationId xmlns:a16="http://schemas.microsoft.com/office/drawing/2014/main" id="{B31CB6C6-3444-AA47-AE01-27907665E8E1}"/>
              </a:ext>
            </a:extLst>
          </p:cNvPr>
          <p:cNvSpPr txBox="1"/>
          <p:nvPr/>
        </p:nvSpPr>
        <p:spPr>
          <a:xfrm>
            <a:off x="482607" y="2177439"/>
            <a:ext cx="1999265" cy="276999"/>
          </a:xfrm>
          <a:prstGeom prst="rect">
            <a:avLst/>
          </a:prstGeom>
          <a:noFill/>
        </p:spPr>
        <p:txBody>
          <a:bodyPr wrap="square" rtlCol="0">
            <a:spAutoFit/>
          </a:bodyPr>
          <a:lstStyle/>
          <a:p>
            <a:r>
              <a:rPr lang="en-US" sz="1200" b="1" dirty="0">
                <a:solidFill>
                  <a:schemeClr val="tx2">
                    <a:lumMod val="75000"/>
                  </a:schemeClr>
                </a:solidFill>
                <a:latin typeface="Century Gothic" panose="020B0502020202020204" pitchFamily="34" charset="0"/>
              </a:rPr>
              <a:t>PROJECT GOALS</a:t>
            </a:r>
          </a:p>
        </p:txBody>
      </p:sp>
      <p:grpSp>
        <p:nvGrpSpPr>
          <p:cNvPr id="20" name="Group 19">
            <a:extLst>
              <a:ext uri="{FF2B5EF4-FFF2-40B4-BE49-F238E27FC236}">
                <a16:creationId xmlns:a16="http://schemas.microsoft.com/office/drawing/2014/main" id="{174D9F68-6780-5649-BE75-055DA410ADBA}"/>
              </a:ext>
            </a:extLst>
          </p:cNvPr>
          <p:cNvGrpSpPr/>
          <p:nvPr/>
        </p:nvGrpSpPr>
        <p:grpSpPr>
          <a:xfrm>
            <a:off x="657222" y="2658119"/>
            <a:ext cx="1272646" cy="1148127"/>
            <a:chOff x="6428095" y="930061"/>
            <a:chExt cx="1272646" cy="1148127"/>
          </a:xfrm>
        </p:grpSpPr>
        <p:sp>
          <p:nvSpPr>
            <p:cNvPr id="21" name="Rectangle 9">
              <a:extLst>
                <a:ext uri="{FF2B5EF4-FFF2-40B4-BE49-F238E27FC236}">
                  <a16:creationId xmlns:a16="http://schemas.microsoft.com/office/drawing/2014/main" id="{D99861CB-E52C-074A-9161-4377B3E7E7BA}"/>
                </a:ext>
              </a:extLst>
            </p:cNvPr>
            <p:cNvSpPr/>
            <p:nvPr/>
          </p:nvSpPr>
          <p:spPr>
            <a:xfrm>
              <a:off x="6428096" y="930061"/>
              <a:ext cx="1272645" cy="1148127"/>
            </a:xfrm>
            <a:custGeom>
              <a:avLst/>
              <a:gdLst>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72645"/>
                <a:gd name="connsiteY0" fmla="*/ 0 h 1148127"/>
                <a:gd name="connsiteX1" fmla="*/ 1223962 w 1272645"/>
                <a:gd name="connsiteY1" fmla="*/ 0 h 1148127"/>
                <a:gd name="connsiteX2" fmla="*/ 1223962 w 1272645"/>
                <a:gd name="connsiteY2" fmla="*/ 1148127 h 1148127"/>
                <a:gd name="connsiteX3" fmla="*/ 0 w 1272645"/>
                <a:gd name="connsiteY3" fmla="*/ 1148127 h 1148127"/>
                <a:gd name="connsiteX4" fmla="*/ 0 w 1272645"/>
                <a:gd name="connsiteY4" fmla="*/ 0 h 11481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2645" h="1148127">
                  <a:moveTo>
                    <a:pt x="0" y="0"/>
                  </a:moveTo>
                  <a:lnTo>
                    <a:pt x="1223962" y="0"/>
                  </a:lnTo>
                  <a:cubicBezTo>
                    <a:pt x="1223962" y="382709"/>
                    <a:pt x="1333500" y="774943"/>
                    <a:pt x="1223962" y="1148127"/>
                  </a:cubicBezTo>
                  <a:lnTo>
                    <a:pt x="0" y="1148127"/>
                  </a:lnTo>
                  <a:cubicBezTo>
                    <a:pt x="152400" y="1146418"/>
                    <a:pt x="0" y="382709"/>
                    <a:pt x="0" y="0"/>
                  </a:cubicBezTo>
                  <a:close/>
                </a:path>
              </a:pathLst>
            </a:custGeom>
            <a:solidFill>
              <a:schemeClr val="accent4">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826628F3-2F6A-C541-BF11-683F368CF6B4}"/>
                </a:ext>
              </a:extLst>
            </p:cNvPr>
            <p:cNvSpPr txBox="1"/>
            <p:nvPr/>
          </p:nvSpPr>
          <p:spPr>
            <a:xfrm>
              <a:off x="6428095" y="934984"/>
              <a:ext cx="1272645" cy="1015663"/>
            </a:xfrm>
            <a:prstGeom prst="rect">
              <a:avLst/>
            </a:prstGeom>
            <a:noFill/>
          </p:spPr>
          <p:txBody>
            <a:bodyPr wrap="square" rtlCol="0">
              <a:spAutoFit/>
            </a:bodyPr>
            <a:lstStyle/>
            <a:p>
              <a:r>
                <a:rPr lang="en-US" sz="1000" dirty="0">
                  <a:latin typeface="Century Gothic" panose="020B0502020202020204" pitchFamily="34" charset="0"/>
                </a:rPr>
                <a:t>[INSERT IDEA </a:t>
              </a:r>
              <a:br>
                <a:rPr lang="en-US" sz="1000" dirty="0">
                  <a:latin typeface="Century Gothic" panose="020B0502020202020204" pitchFamily="34" charset="0"/>
                </a:rPr>
              </a:br>
              <a:r>
                <a:rPr lang="en-US" sz="1000" dirty="0">
                  <a:latin typeface="Century Gothic" panose="020B0502020202020204" pitchFamily="34" charset="0"/>
                </a:rPr>
                <a:t>TEXT HERE] </a:t>
              </a:r>
            </a:p>
            <a:p>
              <a:endParaRPr lang="en-US" sz="1000" dirty="0">
                <a:latin typeface="Century Gothic" panose="020B0502020202020204" pitchFamily="34" charset="0"/>
              </a:endParaRPr>
            </a:p>
            <a:p>
              <a:r>
                <a:rPr lang="en-US" sz="1000" dirty="0">
                  <a:latin typeface="Century Gothic" panose="020B0502020202020204" pitchFamily="34" charset="0"/>
                </a:rPr>
                <a:t>Hold Alt Key and drag to duplicate</a:t>
              </a:r>
            </a:p>
          </p:txBody>
        </p:sp>
      </p:gr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3706223283"/>
              </p:ext>
            </p:extLst>
          </p:nvPr>
        </p:nvGraphicFramePr>
        <p:xfrm>
          <a:off x="59634" y="37820"/>
          <a:ext cx="3721952" cy="4415332"/>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3721952">
                  <a:extLst>
                    <a:ext uri="{9D8B030D-6E8A-4147-A177-3AD203B41FA5}">
                      <a16:colId xmlns:a16="http://schemas.microsoft.com/office/drawing/2014/main" val="155532388"/>
                    </a:ext>
                  </a:extLst>
                </a:gridCol>
              </a:tblGrid>
              <a:tr h="4415332">
                <a:tc>
                  <a:txBody>
                    <a:bodyPr/>
                    <a:lstStyle/>
                    <a:p>
                      <a:pPr algn="l" fontAlgn="ctr"/>
                      <a:endParaRPr lang="en-US" sz="1600" b="0" i="0" u="none" strike="noStrike" dirty="0">
                        <a:solidFill>
                          <a:schemeClr val="tx1"/>
                        </a:solidFill>
                        <a:effectLst/>
                        <a:latin typeface="Century Gothic" panose="020B0502020202020204" pitchFamily="34" charset="0"/>
                      </a:endParaRP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13" name="Table 12">
            <a:extLst>
              <a:ext uri="{FF2B5EF4-FFF2-40B4-BE49-F238E27FC236}">
                <a16:creationId xmlns:a16="http://schemas.microsoft.com/office/drawing/2014/main" id="{650D0581-7805-FA48-B697-8843905A7AAD}"/>
              </a:ext>
            </a:extLst>
          </p:cNvPr>
          <p:cNvGraphicFramePr>
            <a:graphicFrameLocks noGrp="1"/>
          </p:cNvGraphicFramePr>
          <p:nvPr>
            <p:extLst>
              <p:ext uri="{D42A27DB-BD31-4B8C-83A1-F6EECF244321}">
                <p14:modId xmlns:p14="http://schemas.microsoft.com/office/powerpoint/2010/main" val="1960018288"/>
              </p:ext>
            </p:extLst>
          </p:nvPr>
        </p:nvGraphicFramePr>
        <p:xfrm>
          <a:off x="4093116" y="36505"/>
          <a:ext cx="3721952" cy="4415331"/>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3721952">
                  <a:extLst>
                    <a:ext uri="{9D8B030D-6E8A-4147-A177-3AD203B41FA5}">
                      <a16:colId xmlns:a16="http://schemas.microsoft.com/office/drawing/2014/main" val="155532388"/>
                    </a:ext>
                  </a:extLst>
                </a:gridCol>
              </a:tblGrid>
              <a:tr h="4415331">
                <a:tc>
                  <a:txBody>
                    <a:bodyPr/>
                    <a:lstStyle/>
                    <a:p>
                      <a:pPr algn="l" fontAlgn="ctr"/>
                      <a:endParaRPr lang="en-US" sz="1600" b="0" i="0" u="none" strike="noStrike" dirty="0">
                        <a:solidFill>
                          <a:schemeClr val="tx1"/>
                        </a:solidFill>
                        <a:effectLst/>
                        <a:latin typeface="Century Gothic" panose="020B0502020202020204" pitchFamily="34" charset="0"/>
                      </a:endParaRP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2846645468"/>
                  </a:ext>
                </a:extLst>
              </a:tr>
            </a:tbl>
          </a:graphicData>
        </a:graphic>
      </p:graphicFrame>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1041400" y="6477000"/>
            <a:ext cx="1070584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BACKGROUND / PROJECT SCOPE / ROLES AND RESPONSIBILITIES / OBJECTIVES</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9BBE07BD-6D2B-DD46-B568-DFB8EB5094E4}"/>
              </a:ext>
            </a:extLst>
          </p:cNvPr>
          <p:cNvSpPr txBox="1"/>
          <p:nvPr/>
        </p:nvSpPr>
        <p:spPr>
          <a:xfrm>
            <a:off x="59634" y="37820"/>
            <a:ext cx="1999265" cy="276999"/>
          </a:xfrm>
          <a:prstGeom prst="rect">
            <a:avLst/>
          </a:prstGeom>
          <a:noFill/>
        </p:spPr>
        <p:txBody>
          <a:bodyPr wrap="none" rtlCol="0">
            <a:spAutoFit/>
          </a:bodyPr>
          <a:lstStyle/>
          <a:p>
            <a:r>
              <a:rPr lang="en-US" sz="1200" b="1" dirty="0">
                <a:solidFill>
                  <a:schemeClr val="tx2">
                    <a:lumMod val="75000"/>
                  </a:schemeClr>
                </a:solidFill>
                <a:latin typeface="Century Gothic" panose="020B0502020202020204" pitchFamily="34" charset="0"/>
              </a:rPr>
              <a:t>PROJECT BACKGROUND</a:t>
            </a:r>
          </a:p>
        </p:txBody>
      </p:sp>
      <p:sp>
        <p:nvSpPr>
          <p:cNvPr id="14" name="TextBox 13">
            <a:extLst>
              <a:ext uri="{FF2B5EF4-FFF2-40B4-BE49-F238E27FC236}">
                <a16:creationId xmlns:a16="http://schemas.microsoft.com/office/drawing/2014/main" id="{4C748EEB-6849-354A-AC0D-3C6F8BD07BE2}"/>
              </a:ext>
            </a:extLst>
          </p:cNvPr>
          <p:cNvSpPr txBox="1"/>
          <p:nvPr/>
        </p:nvSpPr>
        <p:spPr>
          <a:xfrm>
            <a:off x="4093116" y="46683"/>
            <a:ext cx="1369286" cy="276999"/>
          </a:xfrm>
          <a:prstGeom prst="rect">
            <a:avLst/>
          </a:prstGeom>
          <a:noFill/>
        </p:spPr>
        <p:txBody>
          <a:bodyPr wrap="none" rtlCol="0">
            <a:spAutoFit/>
          </a:bodyPr>
          <a:lstStyle/>
          <a:p>
            <a:r>
              <a:rPr lang="en-US" sz="1200" b="1" dirty="0">
                <a:solidFill>
                  <a:schemeClr val="tx2">
                    <a:lumMod val="75000"/>
                  </a:schemeClr>
                </a:solidFill>
                <a:latin typeface="Century Gothic" panose="020B0502020202020204" pitchFamily="34" charset="0"/>
              </a:rPr>
              <a:t>PROJECT SCOPE</a:t>
            </a:r>
          </a:p>
        </p:txBody>
      </p:sp>
      <p:grpSp>
        <p:nvGrpSpPr>
          <p:cNvPr id="22" name="Group 21">
            <a:extLst>
              <a:ext uri="{FF2B5EF4-FFF2-40B4-BE49-F238E27FC236}">
                <a16:creationId xmlns:a16="http://schemas.microsoft.com/office/drawing/2014/main" id="{2856ED0F-18D8-4845-8D7E-FB1B31EB3898}"/>
              </a:ext>
            </a:extLst>
          </p:cNvPr>
          <p:cNvGrpSpPr/>
          <p:nvPr/>
        </p:nvGrpSpPr>
        <p:grpSpPr>
          <a:xfrm>
            <a:off x="234249" y="518500"/>
            <a:ext cx="1272646" cy="1148127"/>
            <a:chOff x="6428095" y="930061"/>
            <a:chExt cx="1272646" cy="1148127"/>
          </a:xfrm>
        </p:grpSpPr>
        <p:sp>
          <p:nvSpPr>
            <p:cNvPr id="10" name="Rectangle 9">
              <a:extLst>
                <a:ext uri="{FF2B5EF4-FFF2-40B4-BE49-F238E27FC236}">
                  <a16:creationId xmlns:a16="http://schemas.microsoft.com/office/drawing/2014/main" id="{C4B9CCE8-520D-8C4A-948F-ED70045D403A}"/>
                </a:ext>
              </a:extLst>
            </p:cNvPr>
            <p:cNvSpPr/>
            <p:nvPr/>
          </p:nvSpPr>
          <p:spPr>
            <a:xfrm>
              <a:off x="6428096" y="930061"/>
              <a:ext cx="1272645" cy="1148127"/>
            </a:xfrm>
            <a:custGeom>
              <a:avLst/>
              <a:gdLst>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72645"/>
                <a:gd name="connsiteY0" fmla="*/ 0 h 1148127"/>
                <a:gd name="connsiteX1" fmla="*/ 1223962 w 1272645"/>
                <a:gd name="connsiteY1" fmla="*/ 0 h 1148127"/>
                <a:gd name="connsiteX2" fmla="*/ 1223962 w 1272645"/>
                <a:gd name="connsiteY2" fmla="*/ 1148127 h 1148127"/>
                <a:gd name="connsiteX3" fmla="*/ 0 w 1272645"/>
                <a:gd name="connsiteY3" fmla="*/ 1148127 h 1148127"/>
                <a:gd name="connsiteX4" fmla="*/ 0 w 1272645"/>
                <a:gd name="connsiteY4" fmla="*/ 0 h 11481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2645" h="1148127">
                  <a:moveTo>
                    <a:pt x="0" y="0"/>
                  </a:moveTo>
                  <a:lnTo>
                    <a:pt x="1223962" y="0"/>
                  </a:lnTo>
                  <a:cubicBezTo>
                    <a:pt x="1223962" y="382709"/>
                    <a:pt x="1333500" y="774943"/>
                    <a:pt x="1223962" y="1148127"/>
                  </a:cubicBezTo>
                  <a:lnTo>
                    <a:pt x="0" y="1148127"/>
                  </a:lnTo>
                  <a:cubicBezTo>
                    <a:pt x="152400" y="1146418"/>
                    <a:pt x="0" y="382709"/>
                    <a:pt x="0" y="0"/>
                  </a:cubicBezTo>
                  <a:close/>
                </a:path>
              </a:pathLst>
            </a:custGeom>
            <a:solidFill>
              <a:schemeClr val="accent2">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3E7C2C73-BE45-CC4C-8254-4E9163CE48BE}"/>
                </a:ext>
              </a:extLst>
            </p:cNvPr>
            <p:cNvSpPr txBox="1"/>
            <p:nvPr/>
          </p:nvSpPr>
          <p:spPr>
            <a:xfrm>
              <a:off x="6428095" y="934984"/>
              <a:ext cx="1272645" cy="1015663"/>
            </a:xfrm>
            <a:prstGeom prst="rect">
              <a:avLst/>
            </a:prstGeom>
            <a:noFill/>
          </p:spPr>
          <p:txBody>
            <a:bodyPr wrap="square" rtlCol="0">
              <a:spAutoFit/>
            </a:bodyPr>
            <a:lstStyle/>
            <a:p>
              <a:r>
                <a:rPr lang="en-US" sz="1000" dirty="0">
                  <a:latin typeface="Century Gothic" panose="020B0502020202020204" pitchFamily="34" charset="0"/>
                </a:rPr>
                <a:t>[INSERT IDEA </a:t>
              </a:r>
              <a:br>
                <a:rPr lang="en-US" sz="1000" dirty="0">
                  <a:latin typeface="Century Gothic" panose="020B0502020202020204" pitchFamily="34" charset="0"/>
                </a:rPr>
              </a:br>
              <a:r>
                <a:rPr lang="en-US" sz="1000" dirty="0">
                  <a:latin typeface="Century Gothic" panose="020B0502020202020204" pitchFamily="34" charset="0"/>
                </a:rPr>
                <a:t>TEXT HERE] </a:t>
              </a:r>
            </a:p>
            <a:p>
              <a:endParaRPr lang="en-US" sz="1000" dirty="0">
                <a:latin typeface="Century Gothic" panose="020B0502020202020204" pitchFamily="34" charset="0"/>
              </a:endParaRPr>
            </a:p>
            <a:p>
              <a:r>
                <a:rPr lang="en-US" sz="1000" dirty="0">
                  <a:latin typeface="Century Gothic" panose="020B0502020202020204" pitchFamily="34" charset="0"/>
                </a:rPr>
                <a:t>Hold Alt Key and drag to duplicate</a:t>
              </a:r>
            </a:p>
          </p:txBody>
        </p:sp>
      </p:grpSp>
      <p:graphicFrame>
        <p:nvGraphicFramePr>
          <p:cNvPr id="24" name="Table 23">
            <a:extLst>
              <a:ext uri="{FF2B5EF4-FFF2-40B4-BE49-F238E27FC236}">
                <a16:creationId xmlns:a16="http://schemas.microsoft.com/office/drawing/2014/main" id="{F2481F20-4422-0246-A165-49A35EE54524}"/>
              </a:ext>
            </a:extLst>
          </p:cNvPr>
          <p:cNvGraphicFramePr>
            <a:graphicFrameLocks noGrp="1"/>
          </p:cNvGraphicFramePr>
          <p:nvPr>
            <p:extLst>
              <p:ext uri="{D42A27DB-BD31-4B8C-83A1-F6EECF244321}">
                <p14:modId xmlns:p14="http://schemas.microsoft.com/office/powerpoint/2010/main" val="1126969023"/>
              </p:ext>
            </p:extLst>
          </p:nvPr>
        </p:nvGraphicFramePr>
        <p:xfrm>
          <a:off x="8135525" y="36505"/>
          <a:ext cx="3721952" cy="4415331"/>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3721952">
                  <a:extLst>
                    <a:ext uri="{9D8B030D-6E8A-4147-A177-3AD203B41FA5}">
                      <a16:colId xmlns:a16="http://schemas.microsoft.com/office/drawing/2014/main" val="155532388"/>
                    </a:ext>
                  </a:extLst>
                </a:gridCol>
              </a:tblGrid>
              <a:tr h="4415331">
                <a:tc>
                  <a:txBody>
                    <a:bodyPr/>
                    <a:lstStyle/>
                    <a:p>
                      <a:pPr algn="l" fontAlgn="ctr"/>
                      <a:endParaRPr lang="en-US" sz="1600" b="0" i="0" u="none" strike="noStrike" dirty="0">
                        <a:solidFill>
                          <a:schemeClr val="tx1"/>
                        </a:solidFill>
                        <a:effectLst/>
                        <a:latin typeface="Century Gothic" panose="020B0502020202020204" pitchFamily="34" charset="0"/>
                      </a:endParaRP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2846645468"/>
                  </a:ext>
                </a:extLst>
              </a:tr>
            </a:tbl>
          </a:graphicData>
        </a:graphic>
      </p:graphicFrame>
      <p:sp>
        <p:nvSpPr>
          <p:cNvPr id="25" name="TextBox 24">
            <a:extLst>
              <a:ext uri="{FF2B5EF4-FFF2-40B4-BE49-F238E27FC236}">
                <a16:creationId xmlns:a16="http://schemas.microsoft.com/office/drawing/2014/main" id="{7A501F6E-FF42-3141-B638-6069ACCAE59F}"/>
              </a:ext>
            </a:extLst>
          </p:cNvPr>
          <p:cNvSpPr txBox="1"/>
          <p:nvPr/>
        </p:nvSpPr>
        <p:spPr>
          <a:xfrm>
            <a:off x="8135525" y="46683"/>
            <a:ext cx="2268570" cy="276999"/>
          </a:xfrm>
          <a:prstGeom prst="rect">
            <a:avLst/>
          </a:prstGeom>
          <a:noFill/>
        </p:spPr>
        <p:txBody>
          <a:bodyPr wrap="none" rtlCol="0">
            <a:spAutoFit/>
          </a:bodyPr>
          <a:lstStyle/>
          <a:p>
            <a:r>
              <a:rPr lang="en-US" sz="1200" b="1" dirty="0">
                <a:solidFill>
                  <a:schemeClr val="tx2">
                    <a:lumMod val="75000"/>
                  </a:schemeClr>
                </a:solidFill>
                <a:latin typeface="Century Gothic" panose="020B0502020202020204" pitchFamily="34" charset="0"/>
              </a:rPr>
              <a:t>ROLES AND RESPONSIBILITIES</a:t>
            </a:r>
          </a:p>
        </p:txBody>
      </p:sp>
      <p:grpSp>
        <p:nvGrpSpPr>
          <p:cNvPr id="28" name="Group 27">
            <a:extLst>
              <a:ext uri="{FF2B5EF4-FFF2-40B4-BE49-F238E27FC236}">
                <a16:creationId xmlns:a16="http://schemas.microsoft.com/office/drawing/2014/main" id="{C924036F-03BE-FB42-8703-5AD4D0999382}"/>
              </a:ext>
            </a:extLst>
          </p:cNvPr>
          <p:cNvGrpSpPr/>
          <p:nvPr/>
        </p:nvGrpSpPr>
        <p:grpSpPr>
          <a:xfrm>
            <a:off x="4260149" y="518500"/>
            <a:ext cx="1272646" cy="1148127"/>
            <a:chOff x="6428095" y="930061"/>
            <a:chExt cx="1272646" cy="1148127"/>
          </a:xfrm>
        </p:grpSpPr>
        <p:sp>
          <p:nvSpPr>
            <p:cNvPr id="29" name="Rectangle 9">
              <a:extLst>
                <a:ext uri="{FF2B5EF4-FFF2-40B4-BE49-F238E27FC236}">
                  <a16:creationId xmlns:a16="http://schemas.microsoft.com/office/drawing/2014/main" id="{936A0B6B-7CAC-A149-9EC0-37B90F0A1F8A}"/>
                </a:ext>
              </a:extLst>
            </p:cNvPr>
            <p:cNvSpPr/>
            <p:nvPr/>
          </p:nvSpPr>
          <p:spPr>
            <a:xfrm>
              <a:off x="6428096" y="930061"/>
              <a:ext cx="1272645" cy="1148127"/>
            </a:xfrm>
            <a:custGeom>
              <a:avLst/>
              <a:gdLst>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72645"/>
                <a:gd name="connsiteY0" fmla="*/ 0 h 1148127"/>
                <a:gd name="connsiteX1" fmla="*/ 1223962 w 1272645"/>
                <a:gd name="connsiteY1" fmla="*/ 0 h 1148127"/>
                <a:gd name="connsiteX2" fmla="*/ 1223962 w 1272645"/>
                <a:gd name="connsiteY2" fmla="*/ 1148127 h 1148127"/>
                <a:gd name="connsiteX3" fmla="*/ 0 w 1272645"/>
                <a:gd name="connsiteY3" fmla="*/ 1148127 h 1148127"/>
                <a:gd name="connsiteX4" fmla="*/ 0 w 1272645"/>
                <a:gd name="connsiteY4" fmla="*/ 0 h 11481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2645" h="1148127">
                  <a:moveTo>
                    <a:pt x="0" y="0"/>
                  </a:moveTo>
                  <a:lnTo>
                    <a:pt x="1223962" y="0"/>
                  </a:lnTo>
                  <a:cubicBezTo>
                    <a:pt x="1223962" y="382709"/>
                    <a:pt x="1333500" y="774943"/>
                    <a:pt x="1223962" y="1148127"/>
                  </a:cubicBezTo>
                  <a:lnTo>
                    <a:pt x="0" y="1148127"/>
                  </a:lnTo>
                  <a:cubicBezTo>
                    <a:pt x="152400" y="1146418"/>
                    <a:pt x="0" y="382709"/>
                    <a:pt x="0" y="0"/>
                  </a:cubicBezTo>
                  <a:close/>
                </a:path>
              </a:pathLst>
            </a:custGeom>
            <a:solidFill>
              <a:schemeClr val="accent6">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B8F7C049-82E8-A745-911A-9244C0A4F11E}"/>
                </a:ext>
              </a:extLst>
            </p:cNvPr>
            <p:cNvSpPr txBox="1"/>
            <p:nvPr/>
          </p:nvSpPr>
          <p:spPr>
            <a:xfrm>
              <a:off x="6428095" y="934984"/>
              <a:ext cx="1272645" cy="1015663"/>
            </a:xfrm>
            <a:prstGeom prst="rect">
              <a:avLst/>
            </a:prstGeom>
            <a:noFill/>
          </p:spPr>
          <p:txBody>
            <a:bodyPr wrap="square" rtlCol="0">
              <a:spAutoFit/>
            </a:bodyPr>
            <a:lstStyle/>
            <a:p>
              <a:r>
                <a:rPr lang="en-US" sz="1000" dirty="0">
                  <a:latin typeface="Century Gothic" panose="020B0502020202020204" pitchFamily="34" charset="0"/>
                </a:rPr>
                <a:t>[INSERT IDEA </a:t>
              </a:r>
              <a:br>
                <a:rPr lang="en-US" sz="1000" dirty="0">
                  <a:latin typeface="Century Gothic" panose="020B0502020202020204" pitchFamily="34" charset="0"/>
                </a:rPr>
              </a:br>
              <a:r>
                <a:rPr lang="en-US" sz="1000" dirty="0">
                  <a:latin typeface="Century Gothic" panose="020B0502020202020204" pitchFamily="34" charset="0"/>
                </a:rPr>
                <a:t>TEXT HERE] </a:t>
              </a:r>
            </a:p>
            <a:p>
              <a:endParaRPr lang="en-US" sz="1000" dirty="0">
                <a:latin typeface="Century Gothic" panose="020B0502020202020204" pitchFamily="34" charset="0"/>
              </a:endParaRPr>
            </a:p>
            <a:p>
              <a:r>
                <a:rPr lang="en-US" sz="1000" dirty="0">
                  <a:latin typeface="Century Gothic" panose="020B0502020202020204" pitchFamily="34" charset="0"/>
                </a:rPr>
                <a:t>Hold Alt Key and drag to duplicate</a:t>
              </a:r>
            </a:p>
          </p:txBody>
        </p:sp>
      </p:grpSp>
      <p:grpSp>
        <p:nvGrpSpPr>
          <p:cNvPr id="32" name="Group 31">
            <a:extLst>
              <a:ext uri="{FF2B5EF4-FFF2-40B4-BE49-F238E27FC236}">
                <a16:creationId xmlns:a16="http://schemas.microsoft.com/office/drawing/2014/main" id="{D0CEE46F-DFCD-2E43-932D-E9DE63183DB6}"/>
              </a:ext>
            </a:extLst>
          </p:cNvPr>
          <p:cNvGrpSpPr/>
          <p:nvPr/>
        </p:nvGrpSpPr>
        <p:grpSpPr>
          <a:xfrm>
            <a:off x="8374949" y="518500"/>
            <a:ext cx="1272646" cy="1148127"/>
            <a:chOff x="6428095" y="930061"/>
            <a:chExt cx="1272646" cy="1148127"/>
          </a:xfrm>
        </p:grpSpPr>
        <p:sp>
          <p:nvSpPr>
            <p:cNvPr id="33" name="Rectangle 9">
              <a:extLst>
                <a:ext uri="{FF2B5EF4-FFF2-40B4-BE49-F238E27FC236}">
                  <a16:creationId xmlns:a16="http://schemas.microsoft.com/office/drawing/2014/main" id="{843EDFB7-61BE-BF4F-884E-0B62982EDF40}"/>
                </a:ext>
              </a:extLst>
            </p:cNvPr>
            <p:cNvSpPr/>
            <p:nvPr/>
          </p:nvSpPr>
          <p:spPr>
            <a:xfrm>
              <a:off x="6428096" y="930061"/>
              <a:ext cx="1272645" cy="1148127"/>
            </a:xfrm>
            <a:custGeom>
              <a:avLst/>
              <a:gdLst>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72645"/>
                <a:gd name="connsiteY0" fmla="*/ 0 h 1148127"/>
                <a:gd name="connsiteX1" fmla="*/ 1223962 w 1272645"/>
                <a:gd name="connsiteY1" fmla="*/ 0 h 1148127"/>
                <a:gd name="connsiteX2" fmla="*/ 1223962 w 1272645"/>
                <a:gd name="connsiteY2" fmla="*/ 1148127 h 1148127"/>
                <a:gd name="connsiteX3" fmla="*/ 0 w 1272645"/>
                <a:gd name="connsiteY3" fmla="*/ 1148127 h 1148127"/>
                <a:gd name="connsiteX4" fmla="*/ 0 w 1272645"/>
                <a:gd name="connsiteY4" fmla="*/ 0 h 11481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2645" h="1148127">
                  <a:moveTo>
                    <a:pt x="0" y="0"/>
                  </a:moveTo>
                  <a:lnTo>
                    <a:pt x="1223962" y="0"/>
                  </a:lnTo>
                  <a:cubicBezTo>
                    <a:pt x="1223962" y="382709"/>
                    <a:pt x="1333500" y="774943"/>
                    <a:pt x="1223962" y="1148127"/>
                  </a:cubicBezTo>
                  <a:lnTo>
                    <a:pt x="0" y="1148127"/>
                  </a:lnTo>
                  <a:cubicBezTo>
                    <a:pt x="152400" y="1146418"/>
                    <a:pt x="0" y="382709"/>
                    <a:pt x="0" y="0"/>
                  </a:cubicBezTo>
                  <a:close/>
                </a:path>
              </a:pathLst>
            </a:cu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75119A3D-2DC7-3048-9061-CAA76262C487}"/>
                </a:ext>
              </a:extLst>
            </p:cNvPr>
            <p:cNvSpPr txBox="1"/>
            <p:nvPr/>
          </p:nvSpPr>
          <p:spPr>
            <a:xfrm>
              <a:off x="6428095" y="934984"/>
              <a:ext cx="1272645" cy="1015663"/>
            </a:xfrm>
            <a:prstGeom prst="rect">
              <a:avLst/>
            </a:prstGeom>
            <a:noFill/>
          </p:spPr>
          <p:txBody>
            <a:bodyPr wrap="square" rtlCol="0">
              <a:spAutoFit/>
            </a:bodyPr>
            <a:lstStyle/>
            <a:p>
              <a:r>
                <a:rPr lang="en-US" sz="1000" dirty="0">
                  <a:latin typeface="Century Gothic" panose="020B0502020202020204" pitchFamily="34" charset="0"/>
                </a:rPr>
                <a:t>[INSERT IDEA </a:t>
              </a:r>
              <a:br>
                <a:rPr lang="en-US" sz="1000" dirty="0">
                  <a:latin typeface="Century Gothic" panose="020B0502020202020204" pitchFamily="34" charset="0"/>
                </a:rPr>
              </a:br>
              <a:r>
                <a:rPr lang="en-US" sz="1000" dirty="0">
                  <a:latin typeface="Century Gothic" panose="020B0502020202020204" pitchFamily="34" charset="0"/>
                </a:rPr>
                <a:t>TEXT HERE] </a:t>
              </a:r>
            </a:p>
            <a:p>
              <a:endParaRPr lang="en-US" sz="1000" dirty="0">
                <a:latin typeface="Century Gothic" panose="020B0502020202020204" pitchFamily="34" charset="0"/>
              </a:endParaRPr>
            </a:p>
            <a:p>
              <a:r>
                <a:rPr lang="en-US" sz="1000" dirty="0">
                  <a:latin typeface="Century Gothic" panose="020B0502020202020204" pitchFamily="34" charset="0"/>
                </a:rPr>
                <a:t>Hold Alt Key and drag to duplicate</a:t>
              </a:r>
            </a:p>
          </p:txBody>
        </p:sp>
      </p:grpSp>
      <p:graphicFrame>
        <p:nvGraphicFramePr>
          <p:cNvPr id="35" name="Table 34">
            <a:extLst>
              <a:ext uri="{FF2B5EF4-FFF2-40B4-BE49-F238E27FC236}">
                <a16:creationId xmlns:a16="http://schemas.microsoft.com/office/drawing/2014/main" id="{92A7B300-B821-774D-98A6-AF0D431D3D0F}"/>
              </a:ext>
            </a:extLst>
          </p:cNvPr>
          <p:cNvGraphicFramePr>
            <a:graphicFrameLocks noGrp="1"/>
          </p:cNvGraphicFramePr>
          <p:nvPr>
            <p:extLst>
              <p:ext uri="{D42A27DB-BD31-4B8C-83A1-F6EECF244321}">
                <p14:modId xmlns:p14="http://schemas.microsoft.com/office/powerpoint/2010/main" val="4076918801"/>
              </p:ext>
            </p:extLst>
          </p:nvPr>
        </p:nvGraphicFramePr>
        <p:xfrm>
          <a:off x="58324" y="4570406"/>
          <a:ext cx="11799153" cy="1763476"/>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799153">
                  <a:extLst>
                    <a:ext uri="{9D8B030D-6E8A-4147-A177-3AD203B41FA5}">
                      <a16:colId xmlns:a16="http://schemas.microsoft.com/office/drawing/2014/main" val="155532388"/>
                    </a:ext>
                  </a:extLst>
                </a:gridCol>
              </a:tblGrid>
              <a:tr h="1763476">
                <a:tc>
                  <a:txBody>
                    <a:bodyPr/>
                    <a:lstStyle/>
                    <a:p>
                      <a:pPr algn="l" fontAlgn="ctr"/>
                      <a:endParaRPr lang="en-US" sz="1600" b="0" i="0" u="none" strike="noStrike" dirty="0">
                        <a:solidFill>
                          <a:schemeClr val="tx1"/>
                        </a:solidFill>
                        <a:effectLst/>
                        <a:latin typeface="Century Gothic" panose="020B0502020202020204" pitchFamily="34" charset="0"/>
                      </a:endParaRP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846645468"/>
                  </a:ext>
                </a:extLst>
              </a:tr>
            </a:tbl>
          </a:graphicData>
        </a:graphic>
      </p:graphicFrame>
      <p:sp>
        <p:nvSpPr>
          <p:cNvPr id="36" name="TextBox 35">
            <a:extLst>
              <a:ext uri="{FF2B5EF4-FFF2-40B4-BE49-F238E27FC236}">
                <a16:creationId xmlns:a16="http://schemas.microsoft.com/office/drawing/2014/main" id="{17161070-6638-244D-BF43-F1A4EEC58039}"/>
              </a:ext>
            </a:extLst>
          </p:cNvPr>
          <p:cNvSpPr txBox="1"/>
          <p:nvPr/>
        </p:nvSpPr>
        <p:spPr>
          <a:xfrm>
            <a:off x="58325" y="4580583"/>
            <a:ext cx="1053494" cy="276999"/>
          </a:xfrm>
          <a:prstGeom prst="rect">
            <a:avLst/>
          </a:prstGeom>
          <a:noFill/>
        </p:spPr>
        <p:txBody>
          <a:bodyPr wrap="none" rtlCol="0">
            <a:spAutoFit/>
          </a:bodyPr>
          <a:lstStyle/>
          <a:p>
            <a:r>
              <a:rPr lang="en-US" sz="1200" b="1" dirty="0">
                <a:solidFill>
                  <a:schemeClr val="tx2">
                    <a:lumMod val="75000"/>
                  </a:schemeClr>
                </a:solidFill>
                <a:latin typeface="Century Gothic" panose="020B0502020202020204" pitchFamily="34" charset="0"/>
              </a:rPr>
              <a:t>OBJECTIVES</a:t>
            </a:r>
          </a:p>
        </p:txBody>
      </p:sp>
      <p:grpSp>
        <p:nvGrpSpPr>
          <p:cNvPr id="37" name="Group 36">
            <a:extLst>
              <a:ext uri="{FF2B5EF4-FFF2-40B4-BE49-F238E27FC236}">
                <a16:creationId xmlns:a16="http://schemas.microsoft.com/office/drawing/2014/main" id="{F90C9D6A-CC25-CA42-A6D0-FDD0D4AB3908}"/>
              </a:ext>
            </a:extLst>
          </p:cNvPr>
          <p:cNvGrpSpPr/>
          <p:nvPr/>
        </p:nvGrpSpPr>
        <p:grpSpPr>
          <a:xfrm>
            <a:off x="297749" y="5052400"/>
            <a:ext cx="1272646" cy="1148127"/>
            <a:chOff x="6428095" y="930061"/>
            <a:chExt cx="1272646" cy="1148127"/>
          </a:xfrm>
        </p:grpSpPr>
        <p:sp>
          <p:nvSpPr>
            <p:cNvPr id="39" name="Rectangle 9">
              <a:extLst>
                <a:ext uri="{FF2B5EF4-FFF2-40B4-BE49-F238E27FC236}">
                  <a16:creationId xmlns:a16="http://schemas.microsoft.com/office/drawing/2014/main" id="{79D6F105-D1C4-8A42-AD91-B19034E99D99}"/>
                </a:ext>
              </a:extLst>
            </p:cNvPr>
            <p:cNvSpPr/>
            <p:nvPr/>
          </p:nvSpPr>
          <p:spPr>
            <a:xfrm>
              <a:off x="6428096" y="930061"/>
              <a:ext cx="1272645" cy="1148127"/>
            </a:xfrm>
            <a:custGeom>
              <a:avLst/>
              <a:gdLst>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72645"/>
                <a:gd name="connsiteY0" fmla="*/ 0 h 1148127"/>
                <a:gd name="connsiteX1" fmla="*/ 1223962 w 1272645"/>
                <a:gd name="connsiteY1" fmla="*/ 0 h 1148127"/>
                <a:gd name="connsiteX2" fmla="*/ 1223962 w 1272645"/>
                <a:gd name="connsiteY2" fmla="*/ 1148127 h 1148127"/>
                <a:gd name="connsiteX3" fmla="*/ 0 w 1272645"/>
                <a:gd name="connsiteY3" fmla="*/ 1148127 h 1148127"/>
                <a:gd name="connsiteX4" fmla="*/ 0 w 1272645"/>
                <a:gd name="connsiteY4" fmla="*/ 0 h 11481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2645" h="1148127">
                  <a:moveTo>
                    <a:pt x="0" y="0"/>
                  </a:moveTo>
                  <a:lnTo>
                    <a:pt x="1223962" y="0"/>
                  </a:lnTo>
                  <a:cubicBezTo>
                    <a:pt x="1223962" y="382709"/>
                    <a:pt x="1333500" y="774943"/>
                    <a:pt x="1223962" y="1148127"/>
                  </a:cubicBezTo>
                  <a:lnTo>
                    <a:pt x="0" y="1148127"/>
                  </a:lnTo>
                  <a:cubicBezTo>
                    <a:pt x="152400" y="1146418"/>
                    <a:pt x="0" y="382709"/>
                    <a:pt x="0" y="0"/>
                  </a:cubicBezTo>
                  <a:close/>
                </a:path>
              </a:pathLst>
            </a:custGeom>
            <a:solidFill>
              <a:schemeClr val="accent1">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32D684BA-9FB2-DC4C-B96E-2D8EFD9F789B}"/>
                </a:ext>
              </a:extLst>
            </p:cNvPr>
            <p:cNvSpPr txBox="1"/>
            <p:nvPr/>
          </p:nvSpPr>
          <p:spPr>
            <a:xfrm>
              <a:off x="6428095" y="934984"/>
              <a:ext cx="1272645" cy="1015663"/>
            </a:xfrm>
            <a:prstGeom prst="rect">
              <a:avLst/>
            </a:prstGeom>
            <a:noFill/>
          </p:spPr>
          <p:txBody>
            <a:bodyPr wrap="square" rtlCol="0">
              <a:spAutoFit/>
            </a:bodyPr>
            <a:lstStyle/>
            <a:p>
              <a:r>
                <a:rPr lang="en-US" sz="1000" dirty="0">
                  <a:latin typeface="Century Gothic" panose="020B0502020202020204" pitchFamily="34" charset="0"/>
                </a:rPr>
                <a:t>[INSERT IDEA </a:t>
              </a:r>
              <a:br>
                <a:rPr lang="en-US" sz="1000" dirty="0">
                  <a:latin typeface="Century Gothic" panose="020B0502020202020204" pitchFamily="34" charset="0"/>
                </a:rPr>
              </a:br>
              <a:r>
                <a:rPr lang="en-US" sz="1000" dirty="0">
                  <a:latin typeface="Century Gothic" panose="020B0502020202020204" pitchFamily="34" charset="0"/>
                </a:rPr>
                <a:t>TEXT HERE] </a:t>
              </a:r>
            </a:p>
            <a:p>
              <a:endParaRPr lang="en-US" sz="1000" dirty="0">
                <a:latin typeface="Century Gothic" panose="020B0502020202020204" pitchFamily="34" charset="0"/>
              </a:endParaRPr>
            </a:p>
            <a:p>
              <a:r>
                <a:rPr lang="en-US" sz="1000" dirty="0">
                  <a:latin typeface="Century Gothic" panose="020B0502020202020204" pitchFamily="34" charset="0"/>
                </a:rPr>
                <a:t>Hold Alt Key and drag to duplicate</a:t>
              </a:r>
            </a:p>
          </p:txBody>
        </p:sp>
      </p:grpSp>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nvGraphicFramePr>
        <p:xfrm>
          <a:off x="59634" y="37820"/>
          <a:ext cx="3721952" cy="598198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3721952">
                  <a:extLst>
                    <a:ext uri="{9D8B030D-6E8A-4147-A177-3AD203B41FA5}">
                      <a16:colId xmlns:a16="http://schemas.microsoft.com/office/drawing/2014/main" val="155532388"/>
                    </a:ext>
                  </a:extLst>
                </a:gridCol>
              </a:tblGrid>
              <a:tr h="5981980">
                <a:tc>
                  <a:txBody>
                    <a:bodyPr/>
                    <a:lstStyle/>
                    <a:p>
                      <a:pPr algn="l" fontAlgn="ctr"/>
                      <a:endParaRPr lang="en-US" sz="1600" b="0" i="0" u="none" strike="noStrike" dirty="0">
                        <a:solidFill>
                          <a:schemeClr val="tx1"/>
                        </a:solidFill>
                        <a:effectLst/>
                        <a:latin typeface="Century Gothic" panose="020B0502020202020204" pitchFamily="34" charset="0"/>
                      </a:endParaRP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13" name="Table 12">
            <a:extLst>
              <a:ext uri="{FF2B5EF4-FFF2-40B4-BE49-F238E27FC236}">
                <a16:creationId xmlns:a16="http://schemas.microsoft.com/office/drawing/2014/main" id="{650D0581-7805-FA48-B697-8843905A7AAD}"/>
              </a:ext>
            </a:extLst>
          </p:cNvPr>
          <p:cNvGraphicFramePr>
            <a:graphicFrameLocks noGrp="1"/>
          </p:cNvGraphicFramePr>
          <p:nvPr/>
        </p:nvGraphicFramePr>
        <p:xfrm>
          <a:off x="4093116" y="36505"/>
          <a:ext cx="3721952" cy="5981979"/>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3721952">
                  <a:extLst>
                    <a:ext uri="{9D8B030D-6E8A-4147-A177-3AD203B41FA5}">
                      <a16:colId xmlns:a16="http://schemas.microsoft.com/office/drawing/2014/main" val="155532388"/>
                    </a:ext>
                  </a:extLst>
                </a:gridCol>
              </a:tblGrid>
              <a:tr h="5981979">
                <a:tc>
                  <a:txBody>
                    <a:bodyPr/>
                    <a:lstStyle/>
                    <a:p>
                      <a:pPr algn="l" fontAlgn="ctr"/>
                      <a:endParaRPr lang="en-US" sz="1600" b="0" i="0" u="none" strike="noStrike" dirty="0">
                        <a:solidFill>
                          <a:schemeClr val="tx1"/>
                        </a:solidFill>
                        <a:effectLst/>
                        <a:latin typeface="Century Gothic" panose="020B0502020202020204" pitchFamily="34" charset="0"/>
                      </a:endParaRP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2846645468"/>
                  </a:ext>
                </a:extLst>
              </a:tr>
            </a:tbl>
          </a:graphicData>
        </a:graphic>
      </p:graphicFrame>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2298700" y="6477000"/>
            <a:ext cx="944854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TIMELINE / COMMUNICATIONS / ACTION ITEMS</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9BBE07BD-6D2B-DD46-B568-DFB8EB5094E4}"/>
              </a:ext>
            </a:extLst>
          </p:cNvPr>
          <p:cNvSpPr txBox="1"/>
          <p:nvPr/>
        </p:nvSpPr>
        <p:spPr>
          <a:xfrm>
            <a:off x="59634" y="37820"/>
            <a:ext cx="1502334" cy="276999"/>
          </a:xfrm>
          <a:prstGeom prst="rect">
            <a:avLst/>
          </a:prstGeom>
          <a:noFill/>
        </p:spPr>
        <p:txBody>
          <a:bodyPr wrap="none" rtlCol="0">
            <a:spAutoFit/>
          </a:bodyPr>
          <a:lstStyle/>
          <a:p>
            <a:r>
              <a:rPr lang="en-US" sz="1200" b="1" dirty="0">
                <a:solidFill>
                  <a:schemeClr val="tx2">
                    <a:lumMod val="75000"/>
                  </a:schemeClr>
                </a:solidFill>
                <a:latin typeface="Century Gothic" panose="020B0502020202020204" pitchFamily="34" charset="0"/>
              </a:rPr>
              <a:t>PROJECT TIMELINE</a:t>
            </a:r>
          </a:p>
        </p:txBody>
      </p:sp>
      <p:sp>
        <p:nvSpPr>
          <p:cNvPr id="14" name="TextBox 13">
            <a:extLst>
              <a:ext uri="{FF2B5EF4-FFF2-40B4-BE49-F238E27FC236}">
                <a16:creationId xmlns:a16="http://schemas.microsoft.com/office/drawing/2014/main" id="{4C748EEB-6849-354A-AC0D-3C6F8BD07BE2}"/>
              </a:ext>
            </a:extLst>
          </p:cNvPr>
          <p:cNvSpPr txBox="1"/>
          <p:nvPr/>
        </p:nvSpPr>
        <p:spPr>
          <a:xfrm>
            <a:off x="4093116" y="46683"/>
            <a:ext cx="1630575" cy="276999"/>
          </a:xfrm>
          <a:prstGeom prst="rect">
            <a:avLst/>
          </a:prstGeom>
          <a:noFill/>
        </p:spPr>
        <p:txBody>
          <a:bodyPr wrap="none" rtlCol="0">
            <a:spAutoFit/>
          </a:bodyPr>
          <a:lstStyle/>
          <a:p>
            <a:r>
              <a:rPr lang="en-US" sz="1200" b="1" dirty="0">
                <a:solidFill>
                  <a:schemeClr val="tx2">
                    <a:lumMod val="75000"/>
                  </a:schemeClr>
                </a:solidFill>
                <a:latin typeface="Century Gothic" panose="020B0502020202020204" pitchFamily="34" charset="0"/>
              </a:rPr>
              <a:t>COMMUNICATIONS</a:t>
            </a:r>
          </a:p>
        </p:txBody>
      </p:sp>
      <p:grpSp>
        <p:nvGrpSpPr>
          <p:cNvPr id="22" name="Group 21">
            <a:extLst>
              <a:ext uri="{FF2B5EF4-FFF2-40B4-BE49-F238E27FC236}">
                <a16:creationId xmlns:a16="http://schemas.microsoft.com/office/drawing/2014/main" id="{2856ED0F-18D8-4845-8D7E-FB1B31EB3898}"/>
              </a:ext>
            </a:extLst>
          </p:cNvPr>
          <p:cNvGrpSpPr/>
          <p:nvPr/>
        </p:nvGrpSpPr>
        <p:grpSpPr>
          <a:xfrm>
            <a:off x="234249" y="518500"/>
            <a:ext cx="1272646" cy="1148127"/>
            <a:chOff x="6428095" y="930061"/>
            <a:chExt cx="1272646" cy="1148127"/>
          </a:xfrm>
        </p:grpSpPr>
        <p:sp>
          <p:nvSpPr>
            <p:cNvPr id="10" name="Rectangle 9">
              <a:extLst>
                <a:ext uri="{FF2B5EF4-FFF2-40B4-BE49-F238E27FC236}">
                  <a16:creationId xmlns:a16="http://schemas.microsoft.com/office/drawing/2014/main" id="{C4B9CCE8-520D-8C4A-948F-ED70045D403A}"/>
                </a:ext>
              </a:extLst>
            </p:cNvPr>
            <p:cNvSpPr/>
            <p:nvPr/>
          </p:nvSpPr>
          <p:spPr>
            <a:xfrm>
              <a:off x="6428096" y="930061"/>
              <a:ext cx="1272645" cy="1148127"/>
            </a:xfrm>
            <a:custGeom>
              <a:avLst/>
              <a:gdLst>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72645"/>
                <a:gd name="connsiteY0" fmla="*/ 0 h 1148127"/>
                <a:gd name="connsiteX1" fmla="*/ 1223962 w 1272645"/>
                <a:gd name="connsiteY1" fmla="*/ 0 h 1148127"/>
                <a:gd name="connsiteX2" fmla="*/ 1223962 w 1272645"/>
                <a:gd name="connsiteY2" fmla="*/ 1148127 h 1148127"/>
                <a:gd name="connsiteX3" fmla="*/ 0 w 1272645"/>
                <a:gd name="connsiteY3" fmla="*/ 1148127 h 1148127"/>
                <a:gd name="connsiteX4" fmla="*/ 0 w 1272645"/>
                <a:gd name="connsiteY4" fmla="*/ 0 h 11481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2645" h="1148127">
                  <a:moveTo>
                    <a:pt x="0" y="0"/>
                  </a:moveTo>
                  <a:lnTo>
                    <a:pt x="1223962" y="0"/>
                  </a:lnTo>
                  <a:cubicBezTo>
                    <a:pt x="1223962" y="382709"/>
                    <a:pt x="1333500" y="774943"/>
                    <a:pt x="1223962" y="1148127"/>
                  </a:cubicBezTo>
                  <a:lnTo>
                    <a:pt x="0" y="1148127"/>
                  </a:lnTo>
                  <a:cubicBezTo>
                    <a:pt x="152400" y="1146418"/>
                    <a:pt x="0" y="382709"/>
                    <a:pt x="0" y="0"/>
                  </a:cubicBezTo>
                  <a:close/>
                </a:path>
              </a:pathLst>
            </a:custGeom>
            <a:solidFill>
              <a:schemeClr val="accent2">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3E7C2C73-BE45-CC4C-8254-4E9163CE48BE}"/>
                </a:ext>
              </a:extLst>
            </p:cNvPr>
            <p:cNvSpPr txBox="1"/>
            <p:nvPr/>
          </p:nvSpPr>
          <p:spPr>
            <a:xfrm>
              <a:off x="6428095" y="934984"/>
              <a:ext cx="1272645" cy="1015663"/>
            </a:xfrm>
            <a:prstGeom prst="rect">
              <a:avLst/>
            </a:prstGeom>
            <a:noFill/>
          </p:spPr>
          <p:txBody>
            <a:bodyPr wrap="square" rtlCol="0">
              <a:spAutoFit/>
            </a:bodyPr>
            <a:lstStyle/>
            <a:p>
              <a:r>
                <a:rPr lang="en-US" sz="1000" dirty="0">
                  <a:latin typeface="Century Gothic" panose="020B0502020202020204" pitchFamily="34" charset="0"/>
                </a:rPr>
                <a:t>[INSERT IDEA </a:t>
              </a:r>
              <a:br>
                <a:rPr lang="en-US" sz="1000" dirty="0">
                  <a:latin typeface="Century Gothic" panose="020B0502020202020204" pitchFamily="34" charset="0"/>
                </a:rPr>
              </a:br>
              <a:r>
                <a:rPr lang="en-US" sz="1000" dirty="0">
                  <a:latin typeface="Century Gothic" panose="020B0502020202020204" pitchFamily="34" charset="0"/>
                </a:rPr>
                <a:t>TEXT HERE] </a:t>
              </a:r>
            </a:p>
            <a:p>
              <a:endParaRPr lang="en-US" sz="1000" dirty="0">
                <a:latin typeface="Century Gothic" panose="020B0502020202020204" pitchFamily="34" charset="0"/>
              </a:endParaRPr>
            </a:p>
            <a:p>
              <a:r>
                <a:rPr lang="en-US" sz="1000" dirty="0">
                  <a:latin typeface="Century Gothic" panose="020B0502020202020204" pitchFamily="34" charset="0"/>
                </a:rPr>
                <a:t>Hold Alt Key and drag to duplicate</a:t>
              </a:r>
            </a:p>
          </p:txBody>
        </p:sp>
      </p:grpSp>
      <p:graphicFrame>
        <p:nvGraphicFramePr>
          <p:cNvPr id="24" name="Table 23">
            <a:extLst>
              <a:ext uri="{FF2B5EF4-FFF2-40B4-BE49-F238E27FC236}">
                <a16:creationId xmlns:a16="http://schemas.microsoft.com/office/drawing/2014/main" id="{F2481F20-4422-0246-A165-49A35EE54524}"/>
              </a:ext>
            </a:extLst>
          </p:cNvPr>
          <p:cNvGraphicFramePr>
            <a:graphicFrameLocks noGrp="1"/>
          </p:cNvGraphicFramePr>
          <p:nvPr/>
        </p:nvGraphicFramePr>
        <p:xfrm>
          <a:off x="8135525" y="36505"/>
          <a:ext cx="3721952" cy="5981979"/>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3721952">
                  <a:extLst>
                    <a:ext uri="{9D8B030D-6E8A-4147-A177-3AD203B41FA5}">
                      <a16:colId xmlns:a16="http://schemas.microsoft.com/office/drawing/2014/main" val="155532388"/>
                    </a:ext>
                  </a:extLst>
                </a:gridCol>
              </a:tblGrid>
              <a:tr h="5981979">
                <a:tc>
                  <a:txBody>
                    <a:bodyPr/>
                    <a:lstStyle/>
                    <a:p>
                      <a:pPr algn="l" fontAlgn="ctr"/>
                      <a:endParaRPr lang="en-US" sz="1600" b="0" i="0" u="none" strike="noStrike" dirty="0">
                        <a:solidFill>
                          <a:schemeClr val="tx1"/>
                        </a:solidFill>
                        <a:effectLst/>
                        <a:latin typeface="Century Gothic" panose="020B0502020202020204" pitchFamily="34" charset="0"/>
                      </a:endParaRP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2846645468"/>
                  </a:ext>
                </a:extLst>
              </a:tr>
            </a:tbl>
          </a:graphicData>
        </a:graphic>
      </p:graphicFrame>
      <p:sp>
        <p:nvSpPr>
          <p:cNvPr id="25" name="TextBox 24">
            <a:extLst>
              <a:ext uri="{FF2B5EF4-FFF2-40B4-BE49-F238E27FC236}">
                <a16:creationId xmlns:a16="http://schemas.microsoft.com/office/drawing/2014/main" id="{7A501F6E-FF42-3141-B638-6069ACCAE59F}"/>
              </a:ext>
            </a:extLst>
          </p:cNvPr>
          <p:cNvSpPr txBox="1"/>
          <p:nvPr/>
        </p:nvSpPr>
        <p:spPr>
          <a:xfrm>
            <a:off x="8135525" y="46683"/>
            <a:ext cx="1218603" cy="276999"/>
          </a:xfrm>
          <a:prstGeom prst="rect">
            <a:avLst/>
          </a:prstGeom>
          <a:noFill/>
        </p:spPr>
        <p:txBody>
          <a:bodyPr wrap="none" rtlCol="0">
            <a:spAutoFit/>
          </a:bodyPr>
          <a:lstStyle/>
          <a:p>
            <a:r>
              <a:rPr lang="en-US" sz="1200" b="1" dirty="0">
                <a:solidFill>
                  <a:schemeClr val="tx2">
                    <a:lumMod val="75000"/>
                  </a:schemeClr>
                </a:solidFill>
                <a:latin typeface="Century Gothic" panose="020B0502020202020204" pitchFamily="34" charset="0"/>
              </a:rPr>
              <a:t>ACTION ITEMS</a:t>
            </a:r>
          </a:p>
        </p:txBody>
      </p:sp>
      <p:grpSp>
        <p:nvGrpSpPr>
          <p:cNvPr id="28" name="Group 27">
            <a:extLst>
              <a:ext uri="{FF2B5EF4-FFF2-40B4-BE49-F238E27FC236}">
                <a16:creationId xmlns:a16="http://schemas.microsoft.com/office/drawing/2014/main" id="{C924036F-03BE-FB42-8703-5AD4D0999382}"/>
              </a:ext>
            </a:extLst>
          </p:cNvPr>
          <p:cNvGrpSpPr/>
          <p:nvPr/>
        </p:nvGrpSpPr>
        <p:grpSpPr>
          <a:xfrm>
            <a:off x="4260149" y="518500"/>
            <a:ext cx="1272646" cy="1148127"/>
            <a:chOff x="6428095" y="930061"/>
            <a:chExt cx="1272646" cy="1148127"/>
          </a:xfrm>
        </p:grpSpPr>
        <p:sp>
          <p:nvSpPr>
            <p:cNvPr id="29" name="Rectangle 9">
              <a:extLst>
                <a:ext uri="{FF2B5EF4-FFF2-40B4-BE49-F238E27FC236}">
                  <a16:creationId xmlns:a16="http://schemas.microsoft.com/office/drawing/2014/main" id="{936A0B6B-7CAC-A149-9EC0-37B90F0A1F8A}"/>
                </a:ext>
              </a:extLst>
            </p:cNvPr>
            <p:cNvSpPr/>
            <p:nvPr/>
          </p:nvSpPr>
          <p:spPr>
            <a:xfrm>
              <a:off x="6428096" y="930061"/>
              <a:ext cx="1272645" cy="1148127"/>
            </a:xfrm>
            <a:custGeom>
              <a:avLst/>
              <a:gdLst>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72645"/>
                <a:gd name="connsiteY0" fmla="*/ 0 h 1148127"/>
                <a:gd name="connsiteX1" fmla="*/ 1223962 w 1272645"/>
                <a:gd name="connsiteY1" fmla="*/ 0 h 1148127"/>
                <a:gd name="connsiteX2" fmla="*/ 1223962 w 1272645"/>
                <a:gd name="connsiteY2" fmla="*/ 1148127 h 1148127"/>
                <a:gd name="connsiteX3" fmla="*/ 0 w 1272645"/>
                <a:gd name="connsiteY3" fmla="*/ 1148127 h 1148127"/>
                <a:gd name="connsiteX4" fmla="*/ 0 w 1272645"/>
                <a:gd name="connsiteY4" fmla="*/ 0 h 11481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2645" h="1148127">
                  <a:moveTo>
                    <a:pt x="0" y="0"/>
                  </a:moveTo>
                  <a:lnTo>
                    <a:pt x="1223962" y="0"/>
                  </a:lnTo>
                  <a:cubicBezTo>
                    <a:pt x="1223962" y="382709"/>
                    <a:pt x="1333500" y="774943"/>
                    <a:pt x="1223962" y="1148127"/>
                  </a:cubicBezTo>
                  <a:lnTo>
                    <a:pt x="0" y="1148127"/>
                  </a:lnTo>
                  <a:cubicBezTo>
                    <a:pt x="152400" y="1146418"/>
                    <a:pt x="0" y="382709"/>
                    <a:pt x="0" y="0"/>
                  </a:cubicBezTo>
                  <a:close/>
                </a:path>
              </a:pathLst>
            </a:custGeom>
            <a:solidFill>
              <a:schemeClr val="accent6">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B8F7C049-82E8-A745-911A-9244C0A4F11E}"/>
                </a:ext>
              </a:extLst>
            </p:cNvPr>
            <p:cNvSpPr txBox="1"/>
            <p:nvPr/>
          </p:nvSpPr>
          <p:spPr>
            <a:xfrm>
              <a:off x="6428095" y="934984"/>
              <a:ext cx="1272645" cy="1015663"/>
            </a:xfrm>
            <a:prstGeom prst="rect">
              <a:avLst/>
            </a:prstGeom>
            <a:noFill/>
          </p:spPr>
          <p:txBody>
            <a:bodyPr wrap="square" rtlCol="0">
              <a:spAutoFit/>
            </a:bodyPr>
            <a:lstStyle/>
            <a:p>
              <a:r>
                <a:rPr lang="en-US" sz="1000" dirty="0">
                  <a:latin typeface="Century Gothic" panose="020B0502020202020204" pitchFamily="34" charset="0"/>
                </a:rPr>
                <a:t>[INSERT IDEA </a:t>
              </a:r>
              <a:br>
                <a:rPr lang="en-US" sz="1000" dirty="0">
                  <a:latin typeface="Century Gothic" panose="020B0502020202020204" pitchFamily="34" charset="0"/>
                </a:rPr>
              </a:br>
              <a:r>
                <a:rPr lang="en-US" sz="1000" dirty="0">
                  <a:latin typeface="Century Gothic" panose="020B0502020202020204" pitchFamily="34" charset="0"/>
                </a:rPr>
                <a:t>TEXT HERE] </a:t>
              </a:r>
            </a:p>
            <a:p>
              <a:endParaRPr lang="en-US" sz="1000" dirty="0">
                <a:latin typeface="Century Gothic" panose="020B0502020202020204" pitchFamily="34" charset="0"/>
              </a:endParaRPr>
            </a:p>
            <a:p>
              <a:r>
                <a:rPr lang="en-US" sz="1000" dirty="0">
                  <a:latin typeface="Century Gothic" panose="020B0502020202020204" pitchFamily="34" charset="0"/>
                </a:rPr>
                <a:t>Hold Alt Key and drag to duplicate</a:t>
              </a:r>
            </a:p>
          </p:txBody>
        </p:sp>
      </p:grpSp>
      <p:grpSp>
        <p:nvGrpSpPr>
          <p:cNvPr id="32" name="Group 31">
            <a:extLst>
              <a:ext uri="{FF2B5EF4-FFF2-40B4-BE49-F238E27FC236}">
                <a16:creationId xmlns:a16="http://schemas.microsoft.com/office/drawing/2014/main" id="{D0CEE46F-DFCD-2E43-932D-E9DE63183DB6}"/>
              </a:ext>
            </a:extLst>
          </p:cNvPr>
          <p:cNvGrpSpPr/>
          <p:nvPr/>
        </p:nvGrpSpPr>
        <p:grpSpPr>
          <a:xfrm>
            <a:off x="8374949" y="518500"/>
            <a:ext cx="1272646" cy="1148127"/>
            <a:chOff x="6428095" y="930061"/>
            <a:chExt cx="1272646" cy="1148127"/>
          </a:xfrm>
        </p:grpSpPr>
        <p:sp>
          <p:nvSpPr>
            <p:cNvPr id="33" name="Rectangle 9">
              <a:extLst>
                <a:ext uri="{FF2B5EF4-FFF2-40B4-BE49-F238E27FC236}">
                  <a16:creationId xmlns:a16="http://schemas.microsoft.com/office/drawing/2014/main" id="{843EDFB7-61BE-BF4F-884E-0B62982EDF40}"/>
                </a:ext>
              </a:extLst>
            </p:cNvPr>
            <p:cNvSpPr/>
            <p:nvPr/>
          </p:nvSpPr>
          <p:spPr>
            <a:xfrm>
              <a:off x="6428096" y="930061"/>
              <a:ext cx="1272645" cy="1148127"/>
            </a:xfrm>
            <a:custGeom>
              <a:avLst/>
              <a:gdLst>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23962"/>
                <a:gd name="connsiteY0" fmla="*/ 0 h 1148127"/>
                <a:gd name="connsiteX1" fmla="*/ 1223962 w 1223962"/>
                <a:gd name="connsiteY1" fmla="*/ 0 h 1148127"/>
                <a:gd name="connsiteX2" fmla="*/ 1223962 w 1223962"/>
                <a:gd name="connsiteY2" fmla="*/ 1148127 h 1148127"/>
                <a:gd name="connsiteX3" fmla="*/ 0 w 1223962"/>
                <a:gd name="connsiteY3" fmla="*/ 1148127 h 1148127"/>
                <a:gd name="connsiteX4" fmla="*/ 0 w 1223962"/>
                <a:gd name="connsiteY4" fmla="*/ 0 h 1148127"/>
                <a:gd name="connsiteX0" fmla="*/ 0 w 1272645"/>
                <a:gd name="connsiteY0" fmla="*/ 0 h 1148127"/>
                <a:gd name="connsiteX1" fmla="*/ 1223962 w 1272645"/>
                <a:gd name="connsiteY1" fmla="*/ 0 h 1148127"/>
                <a:gd name="connsiteX2" fmla="*/ 1223962 w 1272645"/>
                <a:gd name="connsiteY2" fmla="*/ 1148127 h 1148127"/>
                <a:gd name="connsiteX3" fmla="*/ 0 w 1272645"/>
                <a:gd name="connsiteY3" fmla="*/ 1148127 h 1148127"/>
                <a:gd name="connsiteX4" fmla="*/ 0 w 1272645"/>
                <a:gd name="connsiteY4" fmla="*/ 0 h 11481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2645" h="1148127">
                  <a:moveTo>
                    <a:pt x="0" y="0"/>
                  </a:moveTo>
                  <a:lnTo>
                    <a:pt x="1223962" y="0"/>
                  </a:lnTo>
                  <a:cubicBezTo>
                    <a:pt x="1223962" y="382709"/>
                    <a:pt x="1333500" y="774943"/>
                    <a:pt x="1223962" y="1148127"/>
                  </a:cubicBezTo>
                  <a:lnTo>
                    <a:pt x="0" y="1148127"/>
                  </a:lnTo>
                  <a:cubicBezTo>
                    <a:pt x="152400" y="1146418"/>
                    <a:pt x="0" y="382709"/>
                    <a:pt x="0" y="0"/>
                  </a:cubicBezTo>
                  <a:close/>
                </a:path>
              </a:pathLst>
            </a:cu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75119A3D-2DC7-3048-9061-CAA76262C487}"/>
                </a:ext>
              </a:extLst>
            </p:cNvPr>
            <p:cNvSpPr txBox="1"/>
            <p:nvPr/>
          </p:nvSpPr>
          <p:spPr>
            <a:xfrm>
              <a:off x="6428095" y="934984"/>
              <a:ext cx="1272645" cy="1015663"/>
            </a:xfrm>
            <a:prstGeom prst="rect">
              <a:avLst/>
            </a:prstGeom>
            <a:noFill/>
          </p:spPr>
          <p:txBody>
            <a:bodyPr wrap="square" rtlCol="0">
              <a:spAutoFit/>
            </a:bodyPr>
            <a:lstStyle/>
            <a:p>
              <a:r>
                <a:rPr lang="en-US" sz="1000" dirty="0">
                  <a:latin typeface="Century Gothic" panose="020B0502020202020204" pitchFamily="34" charset="0"/>
                </a:rPr>
                <a:t>[INSERT IDEA </a:t>
              </a:r>
              <a:br>
                <a:rPr lang="en-US" sz="1000" dirty="0">
                  <a:latin typeface="Century Gothic" panose="020B0502020202020204" pitchFamily="34" charset="0"/>
                </a:rPr>
              </a:br>
              <a:r>
                <a:rPr lang="en-US" sz="1000" dirty="0">
                  <a:latin typeface="Century Gothic" panose="020B0502020202020204" pitchFamily="34" charset="0"/>
                </a:rPr>
                <a:t>TEXT HERE] </a:t>
              </a:r>
            </a:p>
            <a:p>
              <a:endParaRPr lang="en-US" sz="1000" dirty="0">
                <a:latin typeface="Century Gothic" panose="020B0502020202020204" pitchFamily="34" charset="0"/>
              </a:endParaRPr>
            </a:p>
            <a:p>
              <a:r>
                <a:rPr lang="en-US" sz="1000" dirty="0">
                  <a:latin typeface="Century Gothic" panose="020B0502020202020204" pitchFamily="34" charset="0"/>
                </a:rPr>
                <a:t>Hold Alt Key and drag to duplicate</a:t>
              </a:r>
            </a:p>
          </p:txBody>
        </p:sp>
      </p:grpSp>
    </p:spTree>
    <p:extLst>
      <p:ext uri="{BB962C8B-B14F-4D97-AF65-F5344CB8AC3E}">
        <p14:creationId xmlns:p14="http://schemas.microsoft.com/office/powerpoint/2010/main" val="1087034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Kickoff-Whiteboard-Template_PowerPoint" id="{83018A47-F167-3944-9963-B41F8794BAE4}" vid="{6A06C2C0-52D1-3B40-9AFA-E32E49821F2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IC-Project-Kickoff-Whiteboard-Template_PowerPoint</Template>
  <TotalTime>0</TotalTime>
  <Words>270</Words>
  <Application>Microsoft Office PowerPoint</Application>
  <PresentationFormat>Widescreen</PresentationFormat>
  <Paragraphs>53</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2021-08-26T21:33:03Z</dcterms:created>
  <dcterms:modified xsi:type="dcterms:W3CDTF">2021-08-26T21:33:48Z</dcterms:modified>
</cp:coreProperties>
</file>